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78" r:id="rId6"/>
    <p:sldId id="282" r:id="rId7"/>
    <p:sldId id="260" r:id="rId8"/>
    <p:sldId id="283" r:id="rId9"/>
    <p:sldId id="262" r:id="rId10"/>
    <p:sldId id="264" r:id="rId11"/>
    <p:sldId id="279" r:id="rId12"/>
    <p:sldId id="280" r:id="rId13"/>
    <p:sldId id="265" r:id="rId14"/>
    <p:sldId id="266" r:id="rId15"/>
    <p:sldId id="276" r:id="rId16"/>
    <p:sldId id="27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3322EA-C1CC-450A-B63E-7AA4C1B32971}" type="datetimeFigureOut">
              <a:rPr lang="en-IN" smtClean="0"/>
              <a:t>14-04-2024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62EBEA-F1FB-4843-9260-7D5C3DF802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3796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C087A-44F0-6A7D-7229-891AFBCB97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62DA15-0673-B765-C705-8F7247A7EB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65D91-0506-AA12-58B2-1F9BB1FBB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00087-E260-40CC-A4FE-89748D292618}" type="datetime1">
              <a:rPr lang="en-IN" smtClean="0"/>
              <a:t>14-04-2024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7941D-2E4E-1600-1048-F36908D06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38BD2-19A0-60F7-FDBC-B4B1EC1BF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96F7-5967-426F-823C-EA2A1AB5828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58206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BE425-E079-3FBB-C408-DC2A044D7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5A40D8-40BF-6992-F1F2-14A1058679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9FCC6-484A-0E4F-E5B9-A7F1BC77B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AD3B5-1A14-45F9-935D-B419659CE337}" type="datetime1">
              <a:rPr lang="en-IN" smtClean="0"/>
              <a:t>14-04-2024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44E04-297E-3ABB-DF5C-FE55A88DA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DCD8F-A6FF-0A5A-EEAD-0C5AEB6DF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96F7-5967-426F-823C-EA2A1AB5828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63171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41B259-55E9-AE8A-E7FA-0718BB7C40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7C8172-F3C2-C519-1162-A7004192BC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6049C-E63D-B8A2-56D6-030C873F3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B8043-5ACA-4C59-897A-A4B0451CAD4D}" type="datetime1">
              <a:rPr lang="en-IN" smtClean="0"/>
              <a:t>14-04-2024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D7DAA-42DE-BA28-DDE3-6778F993F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5D282-8DCB-49CE-82A9-3B98CAE91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96F7-5967-426F-823C-EA2A1AB5828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46001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30C38-A34C-F349-BA73-D66582FEA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26D4E-F33A-5098-483A-65AE58D57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ACC8B5-56A1-1CFA-84A1-151441902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E7B3-A470-47E9-BBF2-7856E95E0526}" type="datetime1">
              <a:rPr lang="en-IN" smtClean="0"/>
              <a:t>14-04-2024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A8093-707F-75D6-2849-4FF9595BF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59813-4CBE-08AE-C981-EC768F00F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96F7-5967-426F-823C-EA2A1AB5828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41858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92E8B-1550-538E-83E3-F2E141535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DA364B-77E2-2FDA-9E7F-6CBC5112F0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0D91C-6A21-08B6-A00F-EEBAC6DFD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DB92A-A00B-44B4-B837-1049096A5A20}" type="datetime1">
              <a:rPr lang="en-IN" smtClean="0"/>
              <a:t>14-04-2024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242A8-CC75-835B-FD82-A5BC949CC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D9624-0F88-9B28-4207-2A1ACC1D2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96F7-5967-426F-823C-EA2A1AB5828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66003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05141-6F53-C8A0-5A66-1EF5A339D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77E34-E2C9-D0CA-8B1E-5F1C7F3DDC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3BE08-660F-71CC-C724-7A9257A3C5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1837BE-4BFC-9F91-06E7-4328A04C4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7E1B6-C4A0-4301-9CCF-9920D4A76F0A}" type="datetime1">
              <a:rPr lang="en-IN" smtClean="0"/>
              <a:t>14-04-2024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034E62-66AC-F55B-55FB-CA2F8EB71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639070-A04D-96B4-032E-A9804445D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96F7-5967-426F-823C-EA2A1AB5828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26180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BB666-B49C-9A0E-91AF-BF6FEEEC1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905B5E-A4DC-E671-3BD4-73F56FF6CB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DC471A-CF40-59D7-EBCF-34EC9618B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DE51B5-5AF2-BB2A-B78D-17D724508D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25CFFB-D580-A7B2-8FF0-ED3772B882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FE7D88-6700-370A-5CC7-03A4626F8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4121B-2F27-46BE-8B3A-7EF3829B1519}" type="datetime1">
              <a:rPr lang="en-IN" smtClean="0"/>
              <a:t>14-04-2024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ED63BA-D243-16F9-4292-314072E9C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B1F6D5-BB94-0733-EECF-AA2246C92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96F7-5967-426F-823C-EA2A1AB5828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94407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8464C-0899-42FC-ADC6-1F23DE800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A40CC0-5643-0229-AB09-685D2348B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70A87-4CE7-453A-AE1E-FAF1EF2EC441}" type="datetime1">
              <a:rPr lang="en-IN" smtClean="0"/>
              <a:t>14-04-2024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3A839B-B6CD-75C0-9314-A00DED325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63F95-E87A-8F94-1AA2-B3DA528F2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96F7-5967-426F-823C-EA2A1AB5828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937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EB1EB6-8F2A-5856-3392-3760F0FA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57E69-7912-49C1-84D9-DA5D5836350A}" type="datetime1">
              <a:rPr lang="en-IN" smtClean="0"/>
              <a:t>14-04-2024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762F13-B2CB-B4C3-EA04-74978A129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B31C8B-7178-5050-8B6D-B6BD7F315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96F7-5967-426F-823C-EA2A1AB5828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48368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77317-2629-768B-2682-205B6C635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AA7CD-9C34-9CE1-DC24-4B873ABBC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F00E14-ADAC-FEF9-0195-1E7B088046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F27089-B648-50EE-DD0D-9D78DB390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510F3-33E2-4A5E-9D5B-7B8B50D8F7BC}" type="datetime1">
              <a:rPr lang="en-IN" smtClean="0"/>
              <a:t>14-04-2024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8A32BF-B3B6-60E4-3815-3AE719026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8A724E-8B06-2DBB-A1F7-C40103092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96F7-5967-426F-823C-EA2A1AB5828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50898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E2A93-6C73-86AA-F9AA-436FD6C06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FCFB21-BAF1-F92A-741F-8901FFC29A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3208BE-5B84-EDDB-7C76-02F9C76276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5D48A5-CD82-CE3D-42F6-2CB25E94B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47F78-F3DB-4787-94A3-FAB9B8D45579}" type="datetime1">
              <a:rPr lang="en-IN" smtClean="0"/>
              <a:t>14-04-2024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A00111-AA1C-4164-4F3C-1B56CC0F0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D0F84B-32E2-2D63-E280-6220D9AA1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96F7-5967-426F-823C-EA2A1AB5828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93582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1A3F06-67B0-397D-C133-258821147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44FAD0-3966-511A-484A-75DB8C307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0AF0BE-5BF0-8EB4-527B-293A41FB9C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AD04C-A6F9-4174-AA64-796B9DC4B06B}" type="datetime1">
              <a:rPr lang="en-IN" smtClean="0"/>
              <a:t>14-04-2024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F3ECDB-E01A-9D92-3D7A-2177A54ABF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F5F44-83C6-43E2-0599-0BBE3C4278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196F7-5967-426F-823C-EA2A1AB5828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78224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elsevier.com/" TargetMode="External"/><Relationship Id="rId5" Type="http://schemas.openxmlformats.org/officeDocument/2006/relationships/hyperlink" Target="http://www.mendeley.com/" TargetMode="Externa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youtube.com/watch?v=nmcj-GhicDk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ribbr.com/citing-sources/citation-styles/#bluebook" TargetMode="External"/><Relationship Id="rId13" Type="http://schemas.openxmlformats.org/officeDocument/2006/relationships/hyperlink" Target="https://www.scribbr.com/citing-sources/citation-styles/#apsa" TargetMode="External"/><Relationship Id="rId18" Type="http://schemas.openxmlformats.org/officeDocument/2006/relationships/hyperlink" Target="https://www.scribbr.com/citing-sources/citation-styles/#cse-name-year" TargetMode="External"/><Relationship Id="rId3" Type="http://schemas.openxmlformats.org/officeDocument/2006/relationships/image" Target="../media/image2.png"/><Relationship Id="rId21" Type="http://schemas.openxmlformats.org/officeDocument/2006/relationships/hyperlink" Target="https://www.scribbr.com/citing-sources/citation-styles/" TargetMode="External"/><Relationship Id="rId7" Type="http://schemas.openxmlformats.org/officeDocument/2006/relationships/hyperlink" Target="https://www.scribbr.com/citing-sources/citation-styles/#mla" TargetMode="External"/><Relationship Id="rId12" Type="http://schemas.openxmlformats.org/officeDocument/2006/relationships/hyperlink" Target="https://www.scribbr.com/citing-sources/citation-styles/#vancouver" TargetMode="External"/><Relationship Id="rId17" Type="http://schemas.openxmlformats.org/officeDocument/2006/relationships/hyperlink" Target="https://www.scribbr.com/citing-sources/citation-styles/#cse-citation-name-sequence" TargetMode="External"/><Relationship Id="rId2" Type="http://schemas.openxmlformats.org/officeDocument/2006/relationships/image" Target="../media/image1.png"/><Relationship Id="rId16" Type="http://schemas.openxmlformats.org/officeDocument/2006/relationships/hyperlink" Target="https://www.scribbr.com/citing-sources/citation-styles/#chicago-author-date" TargetMode="External"/><Relationship Id="rId20" Type="http://schemas.openxmlformats.org/officeDocument/2006/relationships/hyperlink" Target="https://www.scribbr.com/citing-sources/citation-styles/#as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scribbr.com/citing-sources/citation-styles/#chicago-notes-bibliography" TargetMode="External"/><Relationship Id="rId11" Type="http://schemas.openxmlformats.org/officeDocument/2006/relationships/hyperlink" Target="https://www.scribbr.com/citing-sources/citation-styles/#nlm" TargetMode="External"/><Relationship Id="rId5" Type="http://schemas.openxmlformats.org/officeDocument/2006/relationships/hyperlink" Target="https://www.scribbr.com/category/ieee/" TargetMode="External"/><Relationship Id="rId15" Type="http://schemas.openxmlformats.org/officeDocument/2006/relationships/hyperlink" Target="https://www.scribbr.com/citing-sources/citation-styles/#acs" TargetMode="External"/><Relationship Id="rId10" Type="http://schemas.openxmlformats.org/officeDocument/2006/relationships/hyperlink" Target="https://www.scribbr.com/category/ama/" TargetMode="External"/><Relationship Id="rId19" Type="http://schemas.openxmlformats.org/officeDocument/2006/relationships/hyperlink" Target="https://www.scribbr.com/citing-sources/citation-styles/#aaa" TargetMode="External"/><Relationship Id="rId4" Type="http://schemas.openxmlformats.org/officeDocument/2006/relationships/hyperlink" Target="https://www.scribbr.com/citing-sources/citation-styles/#harvard" TargetMode="External"/><Relationship Id="rId9" Type="http://schemas.openxmlformats.org/officeDocument/2006/relationships/hyperlink" Target="https://www.scribbr.com/citing-sources/citation-styles/#oscola" TargetMode="External"/><Relationship Id="rId14" Type="http://schemas.openxmlformats.org/officeDocument/2006/relationships/hyperlink" Target="https://www.scribbr.com/citing-sources/citation-styles/#apa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hyperlink" Target="https://thephdhub.com/key-differences-between-citation-vs-reference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14B31CF-D6B4-D873-46C6-3659E769CD56}"/>
              </a:ext>
            </a:extLst>
          </p:cNvPr>
          <p:cNvSpPr/>
          <p:nvPr/>
        </p:nvSpPr>
        <p:spPr>
          <a:xfrm>
            <a:off x="8332342" y="0"/>
            <a:ext cx="3859658" cy="595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3CBE7A-D43C-2BAE-B847-96975A229866}"/>
              </a:ext>
            </a:extLst>
          </p:cNvPr>
          <p:cNvSpPr/>
          <p:nvPr/>
        </p:nvSpPr>
        <p:spPr>
          <a:xfrm>
            <a:off x="6852863" y="6262099"/>
            <a:ext cx="5339137" cy="595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46D091-8B0B-818F-B78B-B8AAE9D425B6}"/>
              </a:ext>
            </a:extLst>
          </p:cNvPr>
          <p:cNvSpPr/>
          <p:nvPr/>
        </p:nvSpPr>
        <p:spPr>
          <a:xfrm rot="5400000">
            <a:off x="9048129" y="3118230"/>
            <a:ext cx="5691840" cy="595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10009E1B-0804-1510-CE8A-40E6C5E35DBC}"/>
              </a:ext>
            </a:extLst>
          </p:cNvPr>
          <p:cNvSpPr txBox="1">
            <a:spLocks/>
          </p:cNvSpPr>
          <p:nvPr/>
        </p:nvSpPr>
        <p:spPr>
          <a:xfrm>
            <a:off x="3303141" y="2888529"/>
            <a:ext cx="6959030" cy="8309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solidFill>
                  <a:srgbClr val="FFC000"/>
                </a:solidFill>
              </a:rPr>
              <a:t>Mendeley- Open Referencing Tool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C09243A-2611-3CAE-F295-0B05F8E8AF03}"/>
              </a:ext>
            </a:extLst>
          </p:cNvPr>
          <p:cNvSpPr txBox="1">
            <a:spLocks/>
          </p:cNvSpPr>
          <p:nvPr/>
        </p:nvSpPr>
        <p:spPr>
          <a:xfrm>
            <a:off x="4074265" y="4520850"/>
            <a:ext cx="4282686" cy="1178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800" b="1" dirty="0">
                <a:solidFill>
                  <a:srgbClr val="00B050"/>
                </a:solidFill>
              </a:rPr>
              <a:t>Dated 13</a:t>
            </a:r>
            <a:r>
              <a:rPr lang="en-US" sz="2800" b="1" baseline="30000" dirty="0">
                <a:solidFill>
                  <a:srgbClr val="00B050"/>
                </a:solidFill>
              </a:rPr>
              <a:t>th</a:t>
            </a:r>
            <a:r>
              <a:rPr lang="en-US" sz="2800" b="1" dirty="0">
                <a:solidFill>
                  <a:srgbClr val="00B050"/>
                </a:solidFill>
              </a:rPr>
              <a:t> to 17</a:t>
            </a:r>
            <a:r>
              <a:rPr lang="en-US" sz="2800" b="1" baseline="30000" dirty="0">
                <a:solidFill>
                  <a:srgbClr val="00B050"/>
                </a:solidFill>
              </a:rPr>
              <a:t>th</a:t>
            </a:r>
            <a:r>
              <a:rPr lang="en-US" sz="2800" b="1" dirty="0">
                <a:solidFill>
                  <a:srgbClr val="00B050"/>
                </a:solidFill>
              </a:rPr>
              <a:t> February, 2023, Nagpur</a:t>
            </a:r>
            <a:endParaRPr lang="en-US" b="1" dirty="0">
              <a:solidFill>
                <a:schemeClr val="accent4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B8EFA7-78C3-824A-7243-C33B9E6C6637}"/>
              </a:ext>
            </a:extLst>
          </p:cNvPr>
          <p:cNvGrpSpPr/>
          <p:nvPr/>
        </p:nvGrpSpPr>
        <p:grpSpPr>
          <a:xfrm>
            <a:off x="315521" y="3986919"/>
            <a:ext cx="2417574" cy="2378705"/>
            <a:chOff x="11819536" y="663659"/>
            <a:chExt cx="11548464" cy="12341141"/>
          </a:xfrm>
        </p:grpSpPr>
        <p:sp>
          <p:nvSpPr>
            <p:cNvPr id="10" name="Google Shape;121;p28">
              <a:extLst>
                <a:ext uri="{FF2B5EF4-FFF2-40B4-BE49-F238E27FC236}">
                  <a16:creationId xmlns:a16="http://schemas.microsoft.com/office/drawing/2014/main" id="{CFAC2350-4512-041F-49EC-9A1665971726}"/>
                </a:ext>
              </a:extLst>
            </p:cNvPr>
            <p:cNvSpPr/>
            <p:nvPr/>
          </p:nvSpPr>
          <p:spPr>
            <a:xfrm>
              <a:off x="11819536" y="1927950"/>
              <a:ext cx="11548464" cy="8986373"/>
            </a:xfrm>
            <a:custGeom>
              <a:avLst/>
              <a:gdLst/>
              <a:ahLst/>
              <a:cxnLst/>
              <a:rect l="l" t="t" r="r" b="b"/>
              <a:pathLst>
                <a:path w="196069" h="152570" extrusionOk="0">
                  <a:moveTo>
                    <a:pt x="142998" y="1"/>
                  </a:moveTo>
                  <a:cubicBezTo>
                    <a:pt x="142338" y="1"/>
                    <a:pt x="141677" y="15"/>
                    <a:pt x="141017" y="44"/>
                  </a:cubicBezTo>
                  <a:cubicBezTo>
                    <a:pt x="130024" y="539"/>
                    <a:pt x="119675" y="5013"/>
                    <a:pt x="109307" y="8691"/>
                  </a:cubicBezTo>
                  <a:cubicBezTo>
                    <a:pt x="101690" y="11396"/>
                    <a:pt x="93613" y="13712"/>
                    <a:pt x="85626" y="13712"/>
                  </a:cubicBezTo>
                  <a:cubicBezTo>
                    <a:pt x="82740" y="13712"/>
                    <a:pt x="79866" y="13409"/>
                    <a:pt x="77029" y="12714"/>
                  </a:cubicBezTo>
                  <a:cubicBezTo>
                    <a:pt x="69292" y="10820"/>
                    <a:pt x="62490" y="6139"/>
                    <a:pt x="54821" y="4006"/>
                  </a:cubicBezTo>
                  <a:cubicBezTo>
                    <a:pt x="51664" y="3128"/>
                    <a:pt x="48550" y="2718"/>
                    <a:pt x="45521" y="2718"/>
                  </a:cubicBezTo>
                  <a:cubicBezTo>
                    <a:pt x="19649" y="2718"/>
                    <a:pt x="0" y="32673"/>
                    <a:pt x="13205" y="56998"/>
                  </a:cubicBezTo>
                  <a:cubicBezTo>
                    <a:pt x="16824" y="63664"/>
                    <a:pt x="22408" y="69008"/>
                    <a:pt x="27089" y="74980"/>
                  </a:cubicBezTo>
                  <a:cubicBezTo>
                    <a:pt x="31774" y="80952"/>
                    <a:pt x="35717" y="88153"/>
                    <a:pt x="35086" y="95715"/>
                  </a:cubicBezTo>
                  <a:cubicBezTo>
                    <a:pt x="34562" y="101970"/>
                    <a:pt x="30995" y="107545"/>
                    <a:pt x="29517" y="113648"/>
                  </a:cubicBezTo>
                  <a:cubicBezTo>
                    <a:pt x="26693" y="125340"/>
                    <a:pt x="32293" y="138200"/>
                    <a:pt x="41988" y="145323"/>
                  </a:cubicBezTo>
                  <a:cubicBezTo>
                    <a:pt x="48682" y="150246"/>
                    <a:pt x="56989" y="152570"/>
                    <a:pt x="65333" y="152570"/>
                  </a:cubicBezTo>
                  <a:cubicBezTo>
                    <a:pt x="69066" y="152570"/>
                    <a:pt x="72807" y="152105"/>
                    <a:pt x="76414" y="151198"/>
                  </a:cubicBezTo>
                  <a:cubicBezTo>
                    <a:pt x="88077" y="148271"/>
                    <a:pt x="98378" y="141093"/>
                    <a:pt x="106479" y="132205"/>
                  </a:cubicBezTo>
                  <a:cubicBezTo>
                    <a:pt x="110816" y="127449"/>
                    <a:pt x="115046" y="121885"/>
                    <a:pt x="121277" y="120267"/>
                  </a:cubicBezTo>
                  <a:cubicBezTo>
                    <a:pt x="122614" y="119920"/>
                    <a:pt x="123961" y="119777"/>
                    <a:pt x="125314" y="119777"/>
                  </a:cubicBezTo>
                  <a:cubicBezTo>
                    <a:pt x="130007" y="119777"/>
                    <a:pt x="134776" y="121497"/>
                    <a:pt x="139483" y="122396"/>
                  </a:cubicBezTo>
                  <a:cubicBezTo>
                    <a:pt x="141980" y="122872"/>
                    <a:pt x="144519" y="123106"/>
                    <a:pt x="147059" y="123106"/>
                  </a:cubicBezTo>
                  <a:cubicBezTo>
                    <a:pt x="155882" y="123106"/>
                    <a:pt x="164714" y="120286"/>
                    <a:pt x="171820" y="115038"/>
                  </a:cubicBezTo>
                  <a:cubicBezTo>
                    <a:pt x="186483" y="104210"/>
                    <a:pt x="194491" y="84179"/>
                    <a:pt x="195238" y="63924"/>
                  </a:cubicBezTo>
                  <a:cubicBezTo>
                    <a:pt x="196069" y="41516"/>
                    <a:pt x="188013" y="18833"/>
                    <a:pt x="170266" y="8036"/>
                  </a:cubicBezTo>
                  <a:cubicBezTo>
                    <a:pt x="162072" y="3052"/>
                    <a:pt x="152576" y="1"/>
                    <a:pt x="142998" y="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22;p28">
              <a:extLst>
                <a:ext uri="{FF2B5EF4-FFF2-40B4-BE49-F238E27FC236}">
                  <a16:creationId xmlns:a16="http://schemas.microsoft.com/office/drawing/2014/main" id="{F183591F-DE41-51A4-211E-B58CEBDC29FB}"/>
                </a:ext>
              </a:extLst>
            </p:cNvPr>
            <p:cNvSpPr/>
            <p:nvPr/>
          </p:nvSpPr>
          <p:spPr>
            <a:xfrm>
              <a:off x="13331557" y="11281208"/>
              <a:ext cx="8618072" cy="1723592"/>
            </a:xfrm>
            <a:custGeom>
              <a:avLst/>
              <a:gdLst/>
              <a:ahLst/>
              <a:cxnLst/>
              <a:rect l="l" t="t" r="r" b="b"/>
              <a:pathLst>
                <a:path w="146317" h="29263" extrusionOk="0">
                  <a:moveTo>
                    <a:pt x="73158" y="0"/>
                  </a:moveTo>
                  <a:cubicBezTo>
                    <a:pt x="32757" y="0"/>
                    <a:pt x="0" y="6550"/>
                    <a:pt x="0" y="14631"/>
                  </a:cubicBezTo>
                  <a:cubicBezTo>
                    <a:pt x="0" y="22712"/>
                    <a:pt x="32757" y="29262"/>
                    <a:pt x="73158" y="29262"/>
                  </a:cubicBezTo>
                  <a:cubicBezTo>
                    <a:pt x="113560" y="29262"/>
                    <a:pt x="146317" y="22712"/>
                    <a:pt x="146317" y="14631"/>
                  </a:cubicBezTo>
                  <a:cubicBezTo>
                    <a:pt x="146317" y="6550"/>
                    <a:pt x="113560" y="0"/>
                    <a:pt x="73158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3;p28">
              <a:extLst>
                <a:ext uri="{FF2B5EF4-FFF2-40B4-BE49-F238E27FC236}">
                  <a16:creationId xmlns:a16="http://schemas.microsoft.com/office/drawing/2014/main" id="{3649081C-5B1C-61BC-87B2-A25CE5EF2C66}"/>
                </a:ext>
              </a:extLst>
            </p:cNvPr>
            <p:cNvSpPr/>
            <p:nvPr/>
          </p:nvSpPr>
          <p:spPr>
            <a:xfrm>
              <a:off x="18915925" y="679387"/>
              <a:ext cx="3491061" cy="3809416"/>
            </a:xfrm>
            <a:custGeom>
              <a:avLst/>
              <a:gdLst/>
              <a:ahLst/>
              <a:cxnLst/>
              <a:rect l="l" t="t" r="r" b="b"/>
              <a:pathLst>
                <a:path w="59271" h="64676" extrusionOk="0">
                  <a:moveTo>
                    <a:pt x="3351" y="0"/>
                  </a:moveTo>
                  <a:cubicBezTo>
                    <a:pt x="1502" y="0"/>
                    <a:pt x="0" y="1503"/>
                    <a:pt x="0" y="3352"/>
                  </a:cubicBezTo>
                  <a:lnTo>
                    <a:pt x="0" y="61324"/>
                  </a:lnTo>
                  <a:cubicBezTo>
                    <a:pt x="0" y="63173"/>
                    <a:pt x="1502" y="64676"/>
                    <a:pt x="3351" y="64676"/>
                  </a:cubicBezTo>
                  <a:lnTo>
                    <a:pt x="55923" y="64676"/>
                  </a:lnTo>
                  <a:cubicBezTo>
                    <a:pt x="57773" y="64676"/>
                    <a:pt x="59270" y="63173"/>
                    <a:pt x="59270" y="61324"/>
                  </a:cubicBezTo>
                  <a:lnTo>
                    <a:pt x="59270" y="3352"/>
                  </a:lnTo>
                  <a:cubicBezTo>
                    <a:pt x="59270" y="1503"/>
                    <a:pt x="57773" y="0"/>
                    <a:pt x="559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24;p28">
              <a:extLst>
                <a:ext uri="{FF2B5EF4-FFF2-40B4-BE49-F238E27FC236}">
                  <a16:creationId xmlns:a16="http://schemas.microsoft.com/office/drawing/2014/main" id="{582ADEC6-2EA6-529B-216A-7D82F2BA7B61}"/>
                </a:ext>
              </a:extLst>
            </p:cNvPr>
            <p:cNvSpPr/>
            <p:nvPr/>
          </p:nvSpPr>
          <p:spPr>
            <a:xfrm>
              <a:off x="18899904" y="663659"/>
              <a:ext cx="3523045" cy="3840869"/>
            </a:xfrm>
            <a:custGeom>
              <a:avLst/>
              <a:gdLst/>
              <a:ahLst/>
              <a:cxnLst/>
              <a:rect l="l" t="t" r="r" b="b"/>
              <a:pathLst>
                <a:path w="59814" h="65210" extrusionOk="0">
                  <a:moveTo>
                    <a:pt x="56279" y="540"/>
                  </a:moveTo>
                  <a:cubicBezTo>
                    <a:pt x="57929" y="540"/>
                    <a:pt x="59275" y="1882"/>
                    <a:pt x="59275" y="3535"/>
                  </a:cubicBezTo>
                  <a:lnTo>
                    <a:pt x="59275" y="61676"/>
                  </a:lnTo>
                  <a:cubicBezTo>
                    <a:pt x="59275" y="63329"/>
                    <a:pt x="57929" y="64671"/>
                    <a:pt x="56279" y="64671"/>
                  </a:cubicBezTo>
                  <a:lnTo>
                    <a:pt x="3535" y="64671"/>
                  </a:lnTo>
                  <a:cubicBezTo>
                    <a:pt x="1885" y="64671"/>
                    <a:pt x="543" y="63329"/>
                    <a:pt x="543" y="61676"/>
                  </a:cubicBezTo>
                  <a:lnTo>
                    <a:pt x="543" y="3535"/>
                  </a:lnTo>
                  <a:cubicBezTo>
                    <a:pt x="543" y="1882"/>
                    <a:pt x="1885" y="540"/>
                    <a:pt x="3535" y="540"/>
                  </a:cubicBezTo>
                  <a:close/>
                  <a:moveTo>
                    <a:pt x="3535" y="0"/>
                  </a:moveTo>
                  <a:cubicBezTo>
                    <a:pt x="1586" y="0"/>
                    <a:pt x="1" y="1586"/>
                    <a:pt x="1" y="3535"/>
                  </a:cubicBezTo>
                  <a:lnTo>
                    <a:pt x="1" y="61676"/>
                  </a:lnTo>
                  <a:cubicBezTo>
                    <a:pt x="1" y="63624"/>
                    <a:pt x="1586" y="65210"/>
                    <a:pt x="3535" y="65210"/>
                  </a:cubicBezTo>
                  <a:lnTo>
                    <a:pt x="56279" y="65210"/>
                  </a:lnTo>
                  <a:cubicBezTo>
                    <a:pt x="58228" y="65210"/>
                    <a:pt x="59814" y="63624"/>
                    <a:pt x="59814" y="61676"/>
                  </a:cubicBezTo>
                  <a:lnTo>
                    <a:pt x="59814" y="3535"/>
                  </a:lnTo>
                  <a:cubicBezTo>
                    <a:pt x="59814" y="1586"/>
                    <a:pt x="58228" y="0"/>
                    <a:pt x="5627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25;p28">
              <a:extLst>
                <a:ext uri="{FF2B5EF4-FFF2-40B4-BE49-F238E27FC236}">
                  <a16:creationId xmlns:a16="http://schemas.microsoft.com/office/drawing/2014/main" id="{6A58DA7C-B7B1-7561-B18D-3A84D518A01C}"/>
                </a:ext>
              </a:extLst>
            </p:cNvPr>
            <p:cNvSpPr/>
            <p:nvPr/>
          </p:nvSpPr>
          <p:spPr>
            <a:xfrm>
              <a:off x="18915925" y="679387"/>
              <a:ext cx="3491061" cy="392037"/>
            </a:xfrm>
            <a:custGeom>
              <a:avLst/>
              <a:gdLst/>
              <a:ahLst/>
              <a:cxnLst/>
              <a:rect l="l" t="t" r="r" b="b"/>
              <a:pathLst>
                <a:path w="59271" h="6656" extrusionOk="0">
                  <a:moveTo>
                    <a:pt x="3068" y="0"/>
                  </a:moveTo>
                  <a:cubicBezTo>
                    <a:pt x="1374" y="0"/>
                    <a:pt x="0" y="1375"/>
                    <a:pt x="0" y="3072"/>
                  </a:cubicBezTo>
                  <a:lnTo>
                    <a:pt x="0" y="6655"/>
                  </a:lnTo>
                  <a:lnTo>
                    <a:pt x="59270" y="6655"/>
                  </a:lnTo>
                  <a:lnTo>
                    <a:pt x="59270" y="3407"/>
                  </a:lnTo>
                  <a:cubicBezTo>
                    <a:pt x="59270" y="1527"/>
                    <a:pt x="57749" y="0"/>
                    <a:pt x="5586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26;p28">
              <a:extLst>
                <a:ext uri="{FF2B5EF4-FFF2-40B4-BE49-F238E27FC236}">
                  <a16:creationId xmlns:a16="http://schemas.microsoft.com/office/drawing/2014/main" id="{C3DC83CD-2569-A2C7-3E3F-2142CF2D6B13}"/>
                </a:ext>
              </a:extLst>
            </p:cNvPr>
            <p:cNvSpPr/>
            <p:nvPr/>
          </p:nvSpPr>
          <p:spPr>
            <a:xfrm>
              <a:off x="18899904" y="663659"/>
              <a:ext cx="3523045" cy="423725"/>
            </a:xfrm>
            <a:custGeom>
              <a:avLst/>
              <a:gdLst/>
              <a:ahLst/>
              <a:cxnLst/>
              <a:rect l="l" t="t" r="r" b="b"/>
              <a:pathLst>
                <a:path w="59814" h="7194" extrusionOk="0">
                  <a:moveTo>
                    <a:pt x="56279" y="540"/>
                  </a:moveTo>
                  <a:cubicBezTo>
                    <a:pt x="57929" y="540"/>
                    <a:pt x="59275" y="1882"/>
                    <a:pt x="59275" y="3535"/>
                  </a:cubicBezTo>
                  <a:lnTo>
                    <a:pt x="59275" y="6651"/>
                  </a:lnTo>
                  <a:lnTo>
                    <a:pt x="543" y="6651"/>
                  </a:lnTo>
                  <a:lnTo>
                    <a:pt x="543" y="3535"/>
                  </a:lnTo>
                  <a:cubicBezTo>
                    <a:pt x="543" y="1882"/>
                    <a:pt x="1885" y="540"/>
                    <a:pt x="3535" y="540"/>
                  </a:cubicBezTo>
                  <a:close/>
                  <a:moveTo>
                    <a:pt x="3535" y="0"/>
                  </a:moveTo>
                  <a:cubicBezTo>
                    <a:pt x="1586" y="0"/>
                    <a:pt x="1" y="1586"/>
                    <a:pt x="1" y="3535"/>
                  </a:cubicBezTo>
                  <a:lnTo>
                    <a:pt x="1" y="6922"/>
                  </a:lnTo>
                  <a:cubicBezTo>
                    <a:pt x="1" y="7070"/>
                    <a:pt x="124" y="7193"/>
                    <a:pt x="272" y="7193"/>
                  </a:cubicBezTo>
                  <a:lnTo>
                    <a:pt x="59542" y="7193"/>
                  </a:lnTo>
                  <a:cubicBezTo>
                    <a:pt x="59694" y="7193"/>
                    <a:pt x="59814" y="7070"/>
                    <a:pt x="59814" y="6922"/>
                  </a:cubicBezTo>
                  <a:lnTo>
                    <a:pt x="59814" y="3535"/>
                  </a:lnTo>
                  <a:cubicBezTo>
                    <a:pt x="59814" y="1586"/>
                    <a:pt x="58228" y="0"/>
                    <a:pt x="5627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27;p28">
              <a:extLst>
                <a:ext uri="{FF2B5EF4-FFF2-40B4-BE49-F238E27FC236}">
                  <a16:creationId xmlns:a16="http://schemas.microsoft.com/office/drawing/2014/main" id="{267E2142-9E56-3E57-8C78-33A125FB5CB0}"/>
                </a:ext>
              </a:extLst>
            </p:cNvPr>
            <p:cNvSpPr/>
            <p:nvPr/>
          </p:nvSpPr>
          <p:spPr>
            <a:xfrm>
              <a:off x="19090504" y="2697240"/>
              <a:ext cx="1436512" cy="32043"/>
            </a:xfrm>
            <a:custGeom>
              <a:avLst/>
              <a:gdLst/>
              <a:ahLst/>
              <a:cxnLst/>
              <a:rect l="l" t="t" r="r" b="b"/>
              <a:pathLst>
                <a:path w="24389" h="544" extrusionOk="0">
                  <a:moveTo>
                    <a:pt x="268" y="1"/>
                  </a:moveTo>
                  <a:cubicBezTo>
                    <a:pt x="120" y="1"/>
                    <a:pt x="0" y="124"/>
                    <a:pt x="0" y="272"/>
                  </a:cubicBezTo>
                  <a:cubicBezTo>
                    <a:pt x="0" y="419"/>
                    <a:pt x="120" y="543"/>
                    <a:pt x="268" y="543"/>
                  </a:cubicBezTo>
                  <a:lnTo>
                    <a:pt x="24117" y="543"/>
                  </a:lnTo>
                  <a:cubicBezTo>
                    <a:pt x="24268" y="543"/>
                    <a:pt x="24388" y="419"/>
                    <a:pt x="24388" y="272"/>
                  </a:cubicBezTo>
                  <a:cubicBezTo>
                    <a:pt x="24388" y="124"/>
                    <a:pt x="24268" y="1"/>
                    <a:pt x="24117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28;p28">
              <a:extLst>
                <a:ext uri="{FF2B5EF4-FFF2-40B4-BE49-F238E27FC236}">
                  <a16:creationId xmlns:a16="http://schemas.microsoft.com/office/drawing/2014/main" id="{CF869EFA-F98E-A5B1-455A-EAA9E210CCF4}"/>
                </a:ext>
              </a:extLst>
            </p:cNvPr>
            <p:cNvSpPr/>
            <p:nvPr/>
          </p:nvSpPr>
          <p:spPr>
            <a:xfrm>
              <a:off x="19090504" y="2878595"/>
              <a:ext cx="1436512" cy="32101"/>
            </a:xfrm>
            <a:custGeom>
              <a:avLst/>
              <a:gdLst/>
              <a:ahLst/>
              <a:cxnLst/>
              <a:rect l="l" t="t" r="r" b="b"/>
              <a:pathLst>
                <a:path w="24389" h="545" extrusionOk="0">
                  <a:moveTo>
                    <a:pt x="268" y="1"/>
                  </a:moveTo>
                  <a:cubicBezTo>
                    <a:pt x="120" y="1"/>
                    <a:pt x="0" y="124"/>
                    <a:pt x="0" y="273"/>
                  </a:cubicBezTo>
                  <a:cubicBezTo>
                    <a:pt x="0" y="420"/>
                    <a:pt x="120" y="544"/>
                    <a:pt x="268" y="544"/>
                  </a:cubicBezTo>
                  <a:lnTo>
                    <a:pt x="24117" y="544"/>
                  </a:lnTo>
                  <a:cubicBezTo>
                    <a:pt x="24268" y="544"/>
                    <a:pt x="24388" y="420"/>
                    <a:pt x="24388" y="273"/>
                  </a:cubicBezTo>
                  <a:cubicBezTo>
                    <a:pt x="24388" y="124"/>
                    <a:pt x="24268" y="1"/>
                    <a:pt x="24117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29;p28">
              <a:extLst>
                <a:ext uri="{FF2B5EF4-FFF2-40B4-BE49-F238E27FC236}">
                  <a16:creationId xmlns:a16="http://schemas.microsoft.com/office/drawing/2014/main" id="{A325D3C8-1D8E-2991-BA19-4617FE771787}"/>
                </a:ext>
              </a:extLst>
            </p:cNvPr>
            <p:cNvSpPr/>
            <p:nvPr/>
          </p:nvSpPr>
          <p:spPr>
            <a:xfrm>
              <a:off x="19090504" y="3060006"/>
              <a:ext cx="1436512" cy="32043"/>
            </a:xfrm>
            <a:custGeom>
              <a:avLst/>
              <a:gdLst/>
              <a:ahLst/>
              <a:cxnLst/>
              <a:rect l="l" t="t" r="r" b="b"/>
              <a:pathLst>
                <a:path w="24389" h="544" extrusionOk="0">
                  <a:moveTo>
                    <a:pt x="268" y="1"/>
                  </a:moveTo>
                  <a:cubicBezTo>
                    <a:pt x="120" y="1"/>
                    <a:pt x="0" y="124"/>
                    <a:pt x="0" y="272"/>
                  </a:cubicBezTo>
                  <a:cubicBezTo>
                    <a:pt x="0" y="423"/>
                    <a:pt x="120" y="543"/>
                    <a:pt x="268" y="543"/>
                  </a:cubicBezTo>
                  <a:lnTo>
                    <a:pt x="24117" y="543"/>
                  </a:lnTo>
                  <a:cubicBezTo>
                    <a:pt x="24268" y="543"/>
                    <a:pt x="24388" y="423"/>
                    <a:pt x="24388" y="272"/>
                  </a:cubicBezTo>
                  <a:cubicBezTo>
                    <a:pt x="24388" y="124"/>
                    <a:pt x="24268" y="1"/>
                    <a:pt x="24117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30;p28">
              <a:extLst>
                <a:ext uri="{FF2B5EF4-FFF2-40B4-BE49-F238E27FC236}">
                  <a16:creationId xmlns:a16="http://schemas.microsoft.com/office/drawing/2014/main" id="{04043BD8-4CC3-C30D-9E76-1E7D14E60EC0}"/>
                </a:ext>
              </a:extLst>
            </p:cNvPr>
            <p:cNvSpPr/>
            <p:nvPr/>
          </p:nvSpPr>
          <p:spPr>
            <a:xfrm>
              <a:off x="19090504" y="3241360"/>
              <a:ext cx="1436512" cy="32101"/>
            </a:xfrm>
            <a:custGeom>
              <a:avLst/>
              <a:gdLst/>
              <a:ahLst/>
              <a:cxnLst/>
              <a:rect l="l" t="t" r="r" b="b"/>
              <a:pathLst>
                <a:path w="24389" h="545" extrusionOk="0">
                  <a:moveTo>
                    <a:pt x="268" y="1"/>
                  </a:moveTo>
                  <a:cubicBezTo>
                    <a:pt x="120" y="1"/>
                    <a:pt x="0" y="124"/>
                    <a:pt x="0" y="273"/>
                  </a:cubicBezTo>
                  <a:cubicBezTo>
                    <a:pt x="0" y="424"/>
                    <a:pt x="120" y="544"/>
                    <a:pt x="268" y="544"/>
                  </a:cubicBezTo>
                  <a:lnTo>
                    <a:pt x="24117" y="544"/>
                  </a:lnTo>
                  <a:cubicBezTo>
                    <a:pt x="24268" y="544"/>
                    <a:pt x="24388" y="424"/>
                    <a:pt x="24388" y="273"/>
                  </a:cubicBezTo>
                  <a:cubicBezTo>
                    <a:pt x="24388" y="124"/>
                    <a:pt x="24268" y="1"/>
                    <a:pt x="24117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31;p28">
              <a:extLst>
                <a:ext uri="{FF2B5EF4-FFF2-40B4-BE49-F238E27FC236}">
                  <a16:creationId xmlns:a16="http://schemas.microsoft.com/office/drawing/2014/main" id="{EB23A757-FBCB-3538-1C1D-B3F113325F11}"/>
                </a:ext>
              </a:extLst>
            </p:cNvPr>
            <p:cNvSpPr/>
            <p:nvPr/>
          </p:nvSpPr>
          <p:spPr>
            <a:xfrm>
              <a:off x="19090504" y="3423008"/>
              <a:ext cx="1436512" cy="31805"/>
            </a:xfrm>
            <a:custGeom>
              <a:avLst/>
              <a:gdLst/>
              <a:ahLst/>
              <a:cxnLst/>
              <a:rect l="l" t="t" r="r" b="b"/>
              <a:pathLst>
                <a:path w="24389" h="540" extrusionOk="0">
                  <a:moveTo>
                    <a:pt x="268" y="1"/>
                  </a:moveTo>
                  <a:cubicBezTo>
                    <a:pt x="120" y="1"/>
                    <a:pt x="0" y="120"/>
                    <a:pt x="0" y="268"/>
                  </a:cubicBezTo>
                  <a:cubicBezTo>
                    <a:pt x="0" y="420"/>
                    <a:pt x="120" y="539"/>
                    <a:pt x="268" y="539"/>
                  </a:cubicBezTo>
                  <a:lnTo>
                    <a:pt x="24117" y="539"/>
                  </a:lnTo>
                  <a:cubicBezTo>
                    <a:pt x="24268" y="539"/>
                    <a:pt x="24388" y="420"/>
                    <a:pt x="24388" y="268"/>
                  </a:cubicBezTo>
                  <a:cubicBezTo>
                    <a:pt x="24388" y="120"/>
                    <a:pt x="24268" y="1"/>
                    <a:pt x="24117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32;p28">
              <a:extLst>
                <a:ext uri="{FF2B5EF4-FFF2-40B4-BE49-F238E27FC236}">
                  <a16:creationId xmlns:a16="http://schemas.microsoft.com/office/drawing/2014/main" id="{A19F2CBB-D348-4220-43A2-1E7E37C69FD0}"/>
                </a:ext>
              </a:extLst>
            </p:cNvPr>
            <p:cNvSpPr/>
            <p:nvPr/>
          </p:nvSpPr>
          <p:spPr>
            <a:xfrm>
              <a:off x="19090504" y="3604360"/>
              <a:ext cx="1436512" cy="31864"/>
            </a:xfrm>
            <a:custGeom>
              <a:avLst/>
              <a:gdLst/>
              <a:ahLst/>
              <a:cxnLst/>
              <a:rect l="l" t="t" r="r" b="b"/>
              <a:pathLst>
                <a:path w="24389" h="541" extrusionOk="0">
                  <a:moveTo>
                    <a:pt x="268" y="1"/>
                  </a:moveTo>
                  <a:cubicBezTo>
                    <a:pt x="120" y="1"/>
                    <a:pt x="0" y="121"/>
                    <a:pt x="0" y="269"/>
                  </a:cubicBezTo>
                  <a:cubicBezTo>
                    <a:pt x="0" y="421"/>
                    <a:pt x="120" y="540"/>
                    <a:pt x="268" y="540"/>
                  </a:cubicBezTo>
                  <a:lnTo>
                    <a:pt x="24117" y="540"/>
                  </a:lnTo>
                  <a:cubicBezTo>
                    <a:pt x="24268" y="540"/>
                    <a:pt x="24388" y="421"/>
                    <a:pt x="24388" y="269"/>
                  </a:cubicBezTo>
                  <a:cubicBezTo>
                    <a:pt x="24388" y="121"/>
                    <a:pt x="24268" y="1"/>
                    <a:pt x="24117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33;p28">
              <a:extLst>
                <a:ext uri="{FF2B5EF4-FFF2-40B4-BE49-F238E27FC236}">
                  <a16:creationId xmlns:a16="http://schemas.microsoft.com/office/drawing/2014/main" id="{ABE5C6B9-2E8F-C9FC-E18B-7A2946814BBE}"/>
                </a:ext>
              </a:extLst>
            </p:cNvPr>
            <p:cNvSpPr/>
            <p:nvPr/>
          </p:nvSpPr>
          <p:spPr>
            <a:xfrm>
              <a:off x="19090504" y="3785771"/>
              <a:ext cx="1436512" cy="31805"/>
            </a:xfrm>
            <a:custGeom>
              <a:avLst/>
              <a:gdLst/>
              <a:ahLst/>
              <a:cxnLst/>
              <a:rect l="l" t="t" r="r" b="b"/>
              <a:pathLst>
                <a:path w="24389" h="540" extrusionOk="0">
                  <a:moveTo>
                    <a:pt x="268" y="1"/>
                  </a:moveTo>
                  <a:cubicBezTo>
                    <a:pt x="120" y="1"/>
                    <a:pt x="0" y="121"/>
                    <a:pt x="0" y="272"/>
                  </a:cubicBezTo>
                  <a:cubicBezTo>
                    <a:pt x="0" y="420"/>
                    <a:pt x="120" y="539"/>
                    <a:pt x="268" y="539"/>
                  </a:cubicBezTo>
                  <a:lnTo>
                    <a:pt x="24117" y="539"/>
                  </a:lnTo>
                  <a:cubicBezTo>
                    <a:pt x="24268" y="539"/>
                    <a:pt x="24388" y="420"/>
                    <a:pt x="24388" y="272"/>
                  </a:cubicBezTo>
                  <a:cubicBezTo>
                    <a:pt x="24388" y="121"/>
                    <a:pt x="24268" y="1"/>
                    <a:pt x="24117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34;p28">
              <a:extLst>
                <a:ext uri="{FF2B5EF4-FFF2-40B4-BE49-F238E27FC236}">
                  <a16:creationId xmlns:a16="http://schemas.microsoft.com/office/drawing/2014/main" id="{BFAEFD8F-7338-35F9-C7FB-103FFD743B00}"/>
                </a:ext>
              </a:extLst>
            </p:cNvPr>
            <p:cNvSpPr/>
            <p:nvPr/>
          </p:nvSpPr>
          <p:spPr>
            <a:xfrm>
              <a:off x="19090504" y="3967126"/>
              <a:ext cx="1436512" cy="31864"/>
            </a:xfrm>
            <a:custGeom>
              <a:avLst/>
              <a:gdLst/>
              <a:ahLst/>
              <a:cxnLst/>
              <a:rect l="l" t="t" r="r" b="b"/>
              <a:pathLst>
                <a:path w="24389" h="541" extrusionOk="0">
                  <a:moveTo>
                    <a:pt x="268" y="1"/>
                  </a:moveTo>
                  <a:cubicBezTo>
                    <a:pt x="120" y="1"/>
                    <a:pt x="0" y="121"/>
                    <a:pt x="0" y="273"/>
                  </a:cubicBezTo>
                  <a:cubicBezTo>
                    <a:pt x="0" y="421"/>
                    <a:pt x="120" y="541"/>
                    <a:pt x="268" y="541"/>
                  </a:cubicBezTo>
                  <a:lnTo>
                    <a:pt x="24117" y="541"/>
                  </a:lnTo>
                  <a:cubicBezTo>
                    <a:pt x="24268" y="541"/>
                    <a:pt x="24388" y="421"/>
                    <a:pt x="24388" y="273"/>
                  </a:cubicBezTo>
                  <a:cubicBezTo>
                    <a:pt x="24388" y="121"/>
                    <a:pt x="24268" y="1"/>
                    <a:pt x="24117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35;p28">
              <a:extLst>
                <a:ext uri="{FF2B5EF4-FFF2-40B4-BE49-F238E27FC236}">
                  <a16:creationId xmlns:a16="http://schemas.microsoft.com/office/drawing/2014/main" id="{C388D7EB-674F-066B-2F14-7A1F9FF44D7E}"/>
                </a:ext>
              </a:extLst>
            </p:cNvPr>
            <p:cNvSpPr/>
            <p:nvPr/>
          </p:nvSpPr>
          <p:spPr>
            <a:xfrm>
              <a:off x="19090504" y="4148536"/>
              <a:ext cx="1436512" cy="31805"/>
            </a:xfrm>
            <a:custGeom>
              <a:avLst/>
              <a:gdLst/>
              <a:ahLst/>
              <a:cxnLst/>
              <a:rect l="l" t="t" r="r" b="b"/>
              <a:pathLst>
                <a:path w="24389" h="540" extrusionOk="0">
                  <a:moveTo>
                    <a:pt x="268" y="1"/>
                  </a:moveTo>
                  <a:cubicBezTo>
                    <a:pt x="120" y="1"/>
                    <a:pt x="0" y="121"/>
                    <a:pt x="0" y="272"/>
                  </a:cubicBezTo>
                  <a:cubicBezTo>
                    <a:pt x="0" y="420"/>
                    <a:pt x="120" y="540"/>
                    <a:pt x="268" y="540"/>
                  </a:cubicBezTo>
                  <a:lnTo>
                    <a:pt x="24117" y="540"/>
                  </a:lnTo>
                  <a:cubicBezTo>
                    <a:pt x="24268" y="540"/>
                    <a:pt x="24388" y="420"/>
                    <a:pt x="24388" y="272"/>
                  </a:cubicBezTo>
                  <a:cubicBezTo>
                    <a:pt x="24388" y="121"/>
                    <a:pt x="24268" y="1"/>
                    <a:pt x="24117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36;p28">
              <a:extLst>
                <a:ext uri="{FF2B5EF4-FFF2-40B4-BE49-F238E27FC236}">
                  <a16:creationId xmlns:a16="http://schemas.microsoft.com/office/drawing/2014/main" id="{B7125AB9-998C-E86A-13C9-A0E764288B58}"/>
                </a:ext>
              </a:extLst>
            </p:cNvPr>
            <p:cNvSpPr/>
            <p:nvPr/>
          </p:nvSpPr>
          <p:spPr>
            <a:xfrm>
              <a:off x="20742237" y="2697240"/>
              <a:ext cx="1436512" cy="32043"/>
            </a:xfrm>
            <a:custGeom>
              <a:avLst/>
              <a:gdLst/>
              <a:ahLst/>
              <a:cxnLst/>
              <a:rect l="l" t="t" r="r" b="b"/>
              <a:pathLst>
                <a:path w="24389" h="544" extrusionOk="0">
                  <a:moveTo>
                    <a:pt x="272" y="1"/>
                  </a:moveTo>
                  <a:cubicBezTo>
                    <a:pt x="120" y="1"/>
                    <a:pt x="0" y="124"/>
                    <a:pt x="0" y="272"/>
                  </a:cubicBezTo>
                  <a:cubicBezTo>
                    <a:pt x="0" y="419"/>
                    <a:pt x="120" y="543"/>
                    <a:pt x="272" y="543"/>
                  </a:cubicBezTo>
                  <a:lnTo>
                    <a:pt x="24117" y="543"/>
                  </a:lnTo>
                  <a:cubicBezTo>
                    <a:pt x="24269" y="543"/>
                    <a:pt x="24389" y="419"/>
                    <a:pt x="24389" y="272"/>
                  </a:cubicBezTo>
                  <a:cubicBezTo>
                    <a:pt x="24389" y="124"/>
                    <a:pt x="24269" y="1"/>
                    <a:pt x="24117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37;p28">
              <a:extLst>
                <a:ext uri="{FF2B5EF4-FFF2-40B4-BE49-F238E27FC236}">
                  <a16:creationId xmlns:a16="http://schemas.microsoft.com/office/drawing/2014/main" id="{B44B77F3-7162-EAD4-F6AC-1A9F7691F8A2}"/>
                </a:ext>
              </a:extLst>
            </p:cNvPr>
            <p:cNvSpPr/>
            <p:nvPr/>
          </p:nvSpPr>
          <p:spPr>
            <a:xfrm>
              <a:off x="20742237" y="2878595"/>
              <a:ext cx="1436512" cy="32101"/>
            </a:xfrm>
            <a:custGeom>
              <a:avLst/>
              <a:gdLst/>
              <a:ahLst/>
              <a:cxnLst/>
              <a:rect l="l" t="t" r="r" b="b"/>
              <a:pathLst>
                <a:path w="24389" h="545" extrusionOk="0">
                  <a:moveTo>
                    <a:pt x="272" y="1"/>
                  </a:moveTo>
                  <a:cubicBezTo>
                    <a:pt x="120" y="1"/>
                    <a:pt x="0" y="124"/>
                    <a:pt x="0" y="273"/>
                  </a:cubicBezTo>
                  <a:cubicBezTo>
                    <a:pt x="0" y="420"/>
                    <a:pt x="120" y="544"/>
                    <a:pt x="272" y="544"/>
                  </a:cubicBezTo>
                  <a:lnTo>
                    <a:pt x="24117" y="544"/>
                  </a:lnTo>
                  <a:cubicBezTo>
                    <a:pt x="24269" y="544"/>
                    <a:pt x="24389" y="420"/>
                    <a:pt x="24389" y="273"/>
                  </a:cubicBezTo>
                  <a:cubicBezTo>
                    <a:pt x="24389" y="124"/>
                    <a:pt x="24269" y="1"/>
                    <a:pt x="24117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38;p28">
              <a:extLst>
                <a:ext uri="{FF2B5EF4-FFF2-40B4-BE49-F238E27FC236}">
                  <a16:creationId xmlns:a16="http://schemas.microsoft.com/office/drawing/2014/main" id="{0059C88D-C05B-40C9-609C-72958E3E77E9}"/>
                </a:ext>
              </a:extLst>
            </p:cNvPr>
            <p:cNvSpPr/>
            <p:nvPr/>
          </p:nvSpPr>
          <p:spPr>
            <a:xfrm>
              <a:off x="20742237" y="3060006"/>
              <a:ext cx="1436512" cy="32043"/>
            </a:xfrm>
            <a:custGeom>
              <a:avLst/>
              <a:gdLst/>
              <a:ahLst/>
              <a:cxnLst/>
              <a:rect l="l" t="t" r="r" b="b"/>
              <a:pathLst>
                <a:path w="24389" h="544" extrusionOk="0">
                  <a:moveTo>
                    <a:pt x="272" y="1"/>
                  </a:moveTo>
                  <a:cubicBezTo>
                    <a:pt x="120" y="1"/>
                    <a:pt x="0" y="124"/>
                    <a:pt x="0" y="272"/>
                  </a:cubicBezTo>
                  <a:cubicBezTo>
                    <a:pt x="0" y="423"/>
                    <a:pt x="120" y="543"/>
                    <a:pt x="272" y="543"/>
                  </a:cubicBezTo>
                  <a:lnTo>
                    <a:pt x="24117" y="543"/>
                  </a:lnTo>
                  <a:cubicBezTo>
                    <a:pt x="24269" y="543"/>
                    <a:pt x="24389" y="423"/>
                    <a:pt x="24389" y="272"/>
                  </a:cubicBezTo>
                  <a:cubicBezTo>
                    <a:pt x="24389" y="124"/>
                    <a:pt x="24269" y="1"/>
                    <a:pt x="24117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39;p28">
              <a:extLst>
                <a:ext uri="{FF2B5EF4-FFF2-40B4-BE49-F238E27FC236}">
                  <a16:creationId xmlns:a16="http://schemas.microsoft.com/office/drawing/2014/main" id="{98B275B7-7025-689F-DF8C-452D5B550933}"/>
                </a:ext>
              </a:extLst>
            </p:cNvPr>
            <p:cNvSpPr/>
            <p:nvPr/>
          </p:nvSpPr>
          <p:spPr>
            <a:xfrm>
              <a:off x="20742237" y="3241360"/>
              <a:ext cx="1436512" cy="32101"/>
            </a:xfrm>
            <a:custGeom>
              <a:avLst/>
              <a:gdLst/>
              <a:ahLst/>
              <a:cxnLst/>
              <a:rect l="l" t="t" r="r" b="b"/>
              <a:pathLst>
                <a:path w="24389" h="545" extrusionOk="0">
                  <a:moveTo>
                    <a:pt x="272" y="1"/>
                  </a:moveTo>
                  <a:cubicBezTo>
                    <a:pt x="120" y="1"/>
                    <a:pt x="0" y="124"/>
                    <a:pt x="0" y="273"/>
                  </a:cubicBezTo>
                  <a:cubicBezTo>
                    <a:pt x="0" y="424"/>
                    <a:pt x="120" y="544"/>
                    <a:pt x="272" y="544"/>
                  </a:cubicBezTo>
                  <a:lnTo>
                    <a:pt x="24117" y="544"/>
                  </a:lnTo>
                  <a:cubicBezTo>
                    <a:pt x="24269" y="544"/>
                    <a:pt x="24389" y="424"/>
                    <a:pt x="24389" y="273"/>
                  </a:cubicBezTo>
                  <a:cubicBezTo>
                    <a:pt x="24389" y="124"/>
                    <a:pt x="24269" y="1"/>
                    <a:pt x="24117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40;p28">
              <a:extLst>
                <a:ext uri="{FF2B5EF4-FFF2-40B4-BE49-F238E27FC236}">
                  <a16:creationId xmlns:a16="http://schemas.microsoft.com/office/drawing/2014/main" id="{24B80520-3C88-C204-1EFC-ECC673959E7D}"/>
                </a:ext>
              </a:extLst>
            </p:cNvPr>
            <p:cNvSpPr/>
            <p:nvPr/>
          </p:nvSpPr>
          <p:spPr>
            <a:xfrm>
              <a:off x="20742237" y="3423008"/>
              <a:ext cx="1436512" cy="31805"/>
            </a:xfrm>
            <a:custGeom>
              <a:avLst/>
              <a:gdLst/>
              <a:ahLst/>
              <a:cxnLst/>
              <a:rect l="l" t="t" r="r" b="b"/>
              <a:pathLst>
                <a:path w="24389" h="540" extrusionOk="0">
                  <a:moveTo>
                    <a:pt x="272" y="1"/>
                  </a:moveTo>
                  <a:cubicBezTo>
                    <a:pt x="120" y="1"/>
                    <a:pt x="0" y="120"/>
                    <a:pt x="0" y="268"/>
                  </a:cubicBezTo>
                  <a:cubicBezTo>
                    <a:pt x="0" y="420"/>
                    <a:pt x="120" y="539"/>
                    <a:pt x="272" y="539"/>
                  </a:cubicBezTo>
                  <a:lnTo>
                    <a:pt x="24117" y="539"/>
                  </a:lnTo>
                  <a:cubicBezTo>
                    <a:pt x="24269" y="539"/>
                    <a:pt x="24389" y="420"/>
                    <a:pt x="24389" y="268"/>
                  </a:cubicBezTo>
                  <a:cubicBezTo>
                    <a:pt x="24389" y="120"/>
                    <a:pt x="24269" y="1"/>
                    <a:pt x="24117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41;p28">
              <a:extLst>
                <a:ext uri="{FF2B5EF4-FFF2-40B4-BE49-F238E27FC236}">
                  <a16:creationId xmlns:a16="http://schemas.microsoft.com/office/drawing/2014/main" id="{9C1A87F0-085A-3643-0217-2EFE71B0603F}"/>
                </a:ext>
              </a:extLst>
            </p:cNvPr>
            <p:cNvSpPr/>
            <p:nvPr/>
          </p:nvSpPr>
          <p:spPr>
            <a:xfrm>
              <a:off x="20742237" y="3604360"/>
              <a:ext cx="1436512" cy="31864"/>
            </a:xfrm>
            <a:custGeom>
              <a:avLst/>
              <a:gdLst/>
              <a:ahLst/>
              <a:cxnLst/>
              <a:rect l="l" t="t" r="r" b="b"/>
              <a:pathLst>
                <a:path w="24389" h="541" extrusionOk="0">
                  <a:moveTo>
                    <a:pt x="272" y="1"/>
                  </a:moveTo>
                  <a:cubicBezTo>
                    <a:pt x="120" y="1"/>
                    <a:pt x="0" y="121"/>
                    <a:pt x="0" y="269"/>
                  </a:cubicBezTo>
                  <a:cubicBezTo>
                    <a:pt x="0" y="421"/>
                    <a:pt x="120" y="540"/>
                    <a:pt x="272" y="540"/>
                  </a:cubicBezTo>
                  <a:lnTo>
                    <a:pt x="24117" y="540"/>
                  </a:lnTo>
                  <a:cubicBezTo>
                    <a:pt x="24269" y="540"/>
                    <a:pt x="24389" y="421"/>
                    <a:pt x="24389" y="269"/>
                  </a:cubicBezTo>
                  <a:cubicBezTo>
                    <a:pt x="24389" y="121"/>
                    <a:pt x="24269" y="1"/>
                    <a:pt x="24117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42;p28">
              <a:extLst>
                <a:ext uri="{FF2B5EF4-FFF2-40B4-BE49-F238E27FC236}">
                  <a16:creationId xmlns:a16="http://schemas.microsoft.com/office/drawing/2014/main" id="{226C0FCA-FC53-8694-756B-CA6CE0B3B39C}"/>
                </a:ext>
              </a:extLst>
            </p:cNvPr>
            <p:cNvSpPr/>
            <p:nvPr/>
          </p:nvSpPr>
          <p:spPr>
            <a:xfrm>
              <a:off x="20742237" y="3785771"/>
              <a:ext cx="1436512" cy="31805"/>
            </a:xfrm>
            <a:custGeom>
              <a:avLst/>
              <a:gdLst/>
              <a:ahLst/>
              <a:cxnLst/>
              <a:rect l="l" t="t" r="r" b="b"/>
              <a:pathLst>
                <a:path w="24389" h="540" extrusionOk="0">
                  <a:moveTo>
                    <a:pt x="272" y="1"/>
                  </a:moveTo>
                  <a:cubicBezTo>
                    <a:pt x="120" y="1"/>
                    <a:pt x="0" y="121"/>
                    <a:pt x="0" y="272"/>
                  </a:cubicBezTo>
                  <a:cubicBezTo>
                    <a:pt x="0" y="420"/>
                    <a:pt x="120" y="539"/>
                    <a:pt x="272" y="539"/>
                  </a:cubicBezTo>
                  <a:lnTo>
                    <a:pt x="24117" y="539"/>
                  </a:lnTo>
                  <a:cubicBezTo>
                    <a:pt x="24269" y="539"/>
                    <a:pt x="24389" y="420"/>
                    <a:pt x="24389" y="272"/>
                  </a:cubicBezTo>
                  <a:cubicBezTo>
                    <a:pt x="24389" y="121"/>
                    <a:pt x="24269" y="1"/>
                    <a:pt x="24117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43;p28">
              <a:extLst>
                <a:ext uri="{FF2B5EF4-FFF2-40B4-BE49-F238E27FC236}">
                  <a16:creationId xmlns:a16="http://schemas.microsoft.com/office/drawing/2014/main" id="{D767B349-7BBD-7957-5EA5-05820D825857}"/>
                </a:ext>
              </a:extLst>
            </p:cNvPr>
            <p:cNvSpPr/>
            <p:nvPr/>
          </p:nvSpPr>
          <p:spPr>
            <a:xfrm>
              <a:off x="20742237" y="3967126"/>
              <a:ext cx="1436512" cy="31864"/>
            </a:xfrm>
            <a:custGeom>
              <a:avLst/>
              <a:gdLst/>
              <a:ahLst/>
              <a:cxnLst/>
              <a:rect l="l" t="t" r="r" b="b"/>
              <a:pathLst>
                <a:path w="24389" h="541" extrusionOk="0">
                  <a:moveTo>
                    <a:pt x="272" y="1"/>
                  </a:moveTo>
                  <a:cubicBezTo>
                    <a:pt x="120" y="1"/>
                    <a:pt x="0" y="121"/>
                    <a:pt x="0" y="273"/>
                  </a:cubicBezTo>
                  <a:cubicBezTo>
                    <a:pt x="0" y="421"/>
                    <a:pt x="120" y="541"/>
                    <a:pt x="272" y="541"/>
                  </a:cubicBezTo>
                  <a:lnTo>
                    <a:pt x="24117" y="541"/>
                  </a:lnTo>
                  <a:cubicBezTo>
                    <a:pt x="24269" y="541"/>
                    <a:pt x="24389" y="421"/>
                    <a:pt x="24389" y="273"/>
                  </a:cubicBezTo>
                  <a:cubicBezTo>
                    <a:pt x="24389" y="121"/>
                    <a:pt x="24269" y="1"/>
                    <a:pt x="24117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44;p28">
              <a:extLst>
                <a:ext uri="{FF2B5EF4-FFF2-40B4-BE49-F238E27FC236}">
                  <a16:creationId xmlns:a16="http://schemas.microsoft.com/office/drawing/2014/main" id="{D82433F9-206F-2D91-CFE2-D1A9B4ECBEF6}"/>
                </a:ext>
              </a:extLst>
            </p:cNvPr>
            <p:cNvSpPr/>
            <p:nvPr/>
          </p:nvSpPr>
          <p:spPr>
            <a:xfrm>
              <a:off x="20742237" y="4148536"/>
              <a:ext cx="1436512" cy="31805"/>
            </a:xfrm>
            <a:custGeom>
              <a:avLst/>
              <a:gdLst/>
              <a:ahLst/>
              <a:cxnLst/>
              <a:rect l="l" t="t" r="r" b="b"/>
              <a:pathLst>
                <a:path w="24389" h="540" extrusionOk="0">
                  <a:moveTo>
                    <a:pt x="272" y="1"/>
                  </a:moveTo>
                  <a:cubicBezTo>
                    <a:pt x="120" y="1"/>
                    <a:pt x="0" y="121"/>
                    <a:pt x="0" y="272"/>
                  </a:cubicBezTo>
                  <a:cubicBezTo>
                    <a:pt x="0" y="420"/>
                    <a:pt x="120" y="540"/>
                    <a:pt x="272" y="540"/>
                  </a:cubicBezTo>
                  <a:lnTo>
                    <a:pt x="24117" y="540"/>
                  </a:lnTo>
                  <a:cubicBezTo>
                    <a:pt x="24269" y="540"/>
                    <a:pt x="24389" y="420"/>
                    <a:pt x="24389" y="272"/>
                  </a:cubicBezTo>
                  <a:cubicBezTo>
                    <a:pt x="24389" y="121"/>
                    <a:pt x="24269" y="1"/>
                    <a:pt x="24117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45;p28">
              <a:extLst>
                <a:ext uri="{FF2B5EF4-FFF2-40B4-BE49-F238E27FC236}">
                  <a16:creationId xmlns:a16="http://schemas.microsoft.com/office/drawing/2014/main" id="{F84FB113-6523-8ADE-72BC-9E112C43354D}"/>
                </a:ext>
              </a:extLst>
            </p:cNvPr>
            <p:cNvSpPr/>
            <p:nvPr/>
          </p:nvSpPr>
          <p:spPr>
            <a:xfrm>
              <a:off x="19074955" y="1392016"/>
              <a:ext cx="1153733" cy="811936"/>
            </a:xfrm>
            <a:custGeom>
              <a:avLst/>
              <a:gdLst/>
              <a:ahLst/>
              <a:cxnLst/>
              <a:rect l="l" t="t" r="r" b="b"/>
              <a:pathLst>
                <a:path w="19588" h="13785" extrusionOk="0">
                  <a:moveTo>
                    <a:pt x="0" y="0"/>
                  </a:moveTo>
                  <a:lnTo>
                    <a:pt x="0" y="328"/>
                  </a:lnTo>
                  <a:lnTo>
                    <a:pt x="1462" y="328"/>
                  </a:lnTo>
                  <a:lnTo>
                    <a:pt x="5616" y="13784"/>
                  </a:lnTo>
                  <a:lnTo>
                    <a:pt x="5680" y="13784"/>
                  </a:lnTo>
                  <a:cubicBezTo>
                    <a:pt x="6442" y="13784"/>
                    <a:pt x="6647" y="13249"/>
                    <a:pt x="6894" y="12530"/>
                  </a:cubicBezTo>
                  <a:lnTo>
                    <a:pt x="9567" y="4526"/>
                  </a:lnTo>
                  <a:lnTo>
                    <a:pt x="12426" y="13784"/>
                  </a:lnTo>
                  <a:lnTo>
                    <a:pt x="12490" y="13784"/>
                  </a:lnTo>
                  <a:cubicBezTo>
                    <a:pt x="13249" y="13784"/>
                    <a:pt x="13457" y="13249"/>
                    <a:pt x="13704" y="12530"/>
                  </a:cubicBezTo>
                  <a:lnTo>
                    <a:pt x="16935" y="2836"/>
                  </a:lnTo>
                  <a:cubicBezTo>
                    <a:pt x="17447" y="1335"/>
                    <a:pt x="18002" y="328"/>
                    <a:pt x="19588" y="328"/>
                  </a:cubicBezTo>
                  <a:lnTo>
                    <a:pt x="19588" y="0"/>
                  </a:lnTo>
                  <a:lnTo>
                    <a:pt x="13497" y="0"/>
                  </a:lnTo>
                  <a:lnTo>
                    <a:pt x="13497" y="328"/>
                  </a:lnTo>
                  <a:lnTo>
                    <a:pt x="13848" y="328"/>
                  </a:lnTo>
                  <a:cubicBezTo>
                    <a:pt x="15246" y="328"/>
                    <a:pt x="16668" y="411"/>
                    <a:pt x="16668" y="1810"/>
                  </a:cubicBezTo>
                  <a:cubicBezTo>
                    <a:pt x="16668" y="2137"/>
                    <a:pt x="16604" y="2592"/>
                    <a:pt x="16480" y="2940"/>
                  </a:cubicBezTo>
                  <a:lnTo>
                    <a:pt x="13848" y="10945"/>
                  </a:lnTo>
                  <a:lnTo>
                    <a:pt x="13724" y="10945"/>
                  </a:lnTo>
                  <a:lnTo>
                    <a:pt x="10636" y="328"/>
                  </a:lnTo>
                  <a:lnTo>
                    <a:pt x="12159" y="328"/>
                  </a:lnTo>
                  <a:lnTo>
                    <a:pt x="12159" y="0"/>
                  </a:lnTo>
                  <a:lnTo>
                    <a:pt x="6810" y="0"/>
                  </a:lnTo>
                  <a:lnTo>
                    <a:pt x="6810" y="328"/>
                  </a:lnTo>
                  <a:lnTo>
                    <a:pt x="8272" y="328"/>
                  </a:lnTo>
                  <a:lnTo>
                    <a:pt x="9362" y="3866"/>
                  </a:lnTo>
                  <a:lnTo>
                    <a:pt x="7038" y="10945"/>
                  </a:lnTo>
                  <a:lnTo>
                    <a:pt x="6914" y="10945"/>
                  </a:lnTo>
                  <a:lnTo>
                    <a:pt x="3826" y="328"/>
                  </a:lnTo>
                  <a:lnTo>
                    <a:pt x="5352" y="328"/>
                  </a:lnTo>
                  <a:lnTo>
                    <a:pt x="5352" y="0"/>
                  </a:lnTo>
                  <a:close/>
                </a:path>
              </a:pathLst>
            </a:custGeom>
            <a:solidFill>
              <a:srgbClr val="A4DDF6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46;p28">
              <a:extLst>
                <a:ext uri="{FF2B5EF4-FFF2-40B4-BE49-F238E27FC236}">
                  <a16:creationId xmlns:a16="http://schemas.microsoft.com/office/drawing/2014/main" id="{3B4EF973-E1A2-7498-B869-417CC6B08046}"/>
                </a:ext>
              </a:extLst>
            </p:cNvPr>
            <p:cNvSpPr/>
            <p:nvPr/>
          </p:nvSpPr>
          <p:spPr>
            <a:xfrm>
              <a:off x="20727160" y="1211078"/>
              <a:ext cx="1445701" cy="1306755"/>
            </a:xfrm>
            <a:custGeom>
              <a:avLst/>
              <a:gdLst/>
              <a:ahLst/>
              <a:cxnLst/>
              <a:rect l="l" t="t" r="r" b="b"/>
              <a:pathLst>
                <a:path w="24545" h="22186" extrusionOk="0">
                  <a:moveTo>
                    <a:pt x="0" y="1"/>
                  </a:moveTo>
                  <a:lnTo>
                    <a:pt x="0" y="22185"/>
                  </a:lnTo>
                  <a:lnTo>
                    <a:pt x="24545" y="22185"/>
                  </a:lnTo>
                  <a:lnTo>
                    <a:pt x="24545" y="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47;p28">
              <a:extLst>
                <a:ext uri="{FF2B5EF4-FFF2-40B4-BE49-F238E27FC236}">
                  <a16:creationId xmlns:a16="http://schemas.microsoft.com/office/drawing/2014/main" id="{AA1AB000-0CC9-6FAA-4802-A21E83037979}"/>
                </a:ext>
              </a:extLst>
            </p:cNvPr>
            <p:cNvSpPr/>
            <p:nvPr/>
          </p:nvSpPr>
          <p:spPr>
            <a:xfrm>
              <a:off x="20695413" y="1179328"/>
              <a:ext cx="1509253" cy="1370192"/>
            </a:xfrm>
            <a:custGeom>
              <a:avLst/>
              <a:gdLst/>
              <a:ahLst/>
              <a:cxnLst/>
              <a:rect l="l" t="t" r="r" b="b"/>
              <a:pathLst>
                <a:path w="25624" h="23263" extrusionOk="0">
                  <a:moveTo>
                    <a:pt x="24541" y="1083"/>
                  </a:moveTo>
                  <a:lnTo>
                    <a:pt x="24541" y="22181"/>
                  </a:lnTo>
                  <a:lnTo>
                    <a:pt x="1083" y="22181"/>
                  </a:lnTo>
                  <a:lnTo>
                    <a:pt x="1083" y="1083"/>
                  </a:lnTo>
                  <a:close/>
                  <a:moveTo>
                    <a:pt x="539" y="0"/>
                  </a:moveTo>
                  <a:cubicBezTo>
                    <a:pt x="240" y="0"/>
                    <a:pt x="1" y="245"/>
                    <a:pt x="1" y="540"/>
                  </a:cubicBezTo>
                  <a:lnTo>
                    <a:pt x="1" y="22724"/>
                  </a:lnTo>
                  <a:cubicBezTo>
                    <a:pt x="1" y="23023"/>
                    <a:pt x="240" y="23263"/>
                    <a:pt x="539" y="23263"/>
                  </a:cubicBezTo>
                  <a:lnTo>
                    <a:pt x="25084" y="23263"/>
                  </a:lnTo>
                  <a:cubicBezTo>
                    <a:pt x="25384" y="23263"/>
                    <a:pt x="25624" y="23023"/>
                    <a:pt x="25624" y="22724"/>
                  </a:cubicBezTo>
                  <a:lnTo>
                    <a:pt x="25624" y="540"/>
                  </a:lnTo>
                  <a:cubicBezTo>
                    <a:pt x="25624" y="245"/>
                    <a:pt x="25384" y="0"/>
                    <a:pt x="2508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48;p28">
              <a:extLst>
                <a:ext uri="{FF2B5EF4-FFF2-40B4-BE49-F238E27FC236}">
                  <a16:creationId xmlns:a16="http://schemas.microsoft.com/office/drawing/2014/main" id="{E03AF802-4D41-FC46-9869-0D00ED3AF3BB}"/>
                </a:ext>
              </a:extLst>
            </p:cNvPr>
            <p:cNvSpPr/>
            <p:nvPr/>
          </p:nvSpPr>
          <p:spPr>
            <a:xfrm>
              <a:off x="20727160" y="1757139"/>
              <a:ext cx="1445701" cy="760693"/>
            </a:xfrm>
            <a:custGeom>
              <a:avLst/>
              <a:gdLst/>
              <a:ahLst/>
              <a:cxnLst/>
              <a:rect l="l" t="t" r="r" b="b"/>
              <a:pathLst>
                <a:path w="24545" h="12915" extrusionOk="0">
                  <a:moveTo>
                    <a:pt x="24545" y="1"/>
                  </a:moveTo>
                  <a:cubicBezTo>
                    <a:pt x="23882" y="36"/>
                    <a:pt x="23075" y="132"/>
                    <a:pt x="22097" y="348"/>
                  </a:cubicBezTo>
                  <a:cubicBezTo>
                    <a:pt x="18366" y="1159"/>
                    <a:pt x="17396" y="6507"/>
                    <a:pt x="13181" y="6507"/>
                  </a:cubicBezTo>
                  <a:cubicBezTo>
                    <a:pt x="9447" y="6507"/>
                    <a:pt x="9127" y="1483"/>
                    <a:pt x="3779" y="831"/>
                  </a:cubicBezTo>
                  <a:cubicBezTo>
                    <a:pt x="3456" y="792"/>
                    <a:pt x="3149" y="773"/>
                    <a:pt x="2857" y="773"/>
                  </a:cubicBezTo>
                  <a:cubicBezTo>
                    <a:pt x="1684" y="773"/>
                    <a:pt x="749" y="1068"/>
                    <a:pt x="0" y="1507"/>
                  </a:cubicBezTo>
                  <a:lnTo>
                    <a:pt x="0" y="12914"/>
                  </a:lnTo>
                  <a:lnTo>
                    <a:pt x="24545" y="12914"/>
                  </a:lnTo>
                  <a:lnTo>
                    <a:pt x="2454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49;p28">
              <a:extLst>
                <a:ext uri="{FF2B5EF4-FFF2-40B4-BE49-F238E27FC236}">
                  <a16:creationId xmlns:a16="http://schemas.microsoft.com/office/drawing/2014/main" id="{87014F1A-8D95-12B2-4E54-9685B3C65B0F}"/>
                </a:ext>
              </a:extLst>
            </p:cNvPr>
            <p:cNvSpPr/>
            <p:nvPr/>
          </p:nvSpPr>
          <p:spPr>
            <a:xfrm>
              <a:off x="20711432" y="1741352"/>
              <a:ext cx="1477507" cy="792205"/>
            </a:xfrm>
            <a:custGeom>
              <a:avLst/>
              <a:gdLst/>
              <a:ahLst/>
              <a:cxnLst/>
              <a:rect l="l" t="t" r="r" b="b"/>
              <a:pathLst>
                <a:path w="25085" h="13450" extrusionOk="0">
                  <a:moveTo>
                    <a:pt x="24541" y="556"/>
                  </a:moveTo>
                  <a:lnTo>
                    <a:pt x="24541" y="12910"/>
                  </a:lnTo>
                  <a:lnTo>
                    <a:pt x="539" y="12910"/>
                  </a:lnTo>
                  <a:lnTo>
                    <a:pt x="539" y="1930"/>
                  </a:lnTo>
                  <a:cubicBezTo>
                    <a:pt x="1294" y="1522"/>
                    <a:pt x="2157" y="1314"/>
                    <a:pt x="3116" y="1314"/>
                  </a:cubicBezTo>
                  <a:cubicBezTo>
                    <a:pt x="3406" y="1314"/>
                    <a:pt x="3704" y="1333"/>
                    <a:pt x="4010" y="1371"/>
                  </a:cubicBezTo>
                  <a:cubicBezTo>
                    <a:pt x="6751" y="1703"/>
                    <a:pt x="8144" y="3244"/>
                    <a:pt x="9371" y="4606"/>
                  </a:cubicBezTo>
                  <a:cubicBezTo>
                    <a:pt x="10505" y="5860"/>
                    <a:pt x="11575" y="7047"/>
                    <a:pt x="13448" y="7047"/>
                  </a:cubicBezTo>
                  <a:cubicBezTo>
                    <a:pt x="15849" y="7047"/>
                    <a:pt x="17247" y="5405"/>
                    <a:pt x="18593" y="3819"/>
                  </a:cubicBezTo>
                  <a:cubicBezTo>
                    <a:pt x="19727" y="2489"/>
                    <a:pt x="20798" y="1231"/>
                    <a:pt x="22419" y="879"/>
                  </a:cubicBezTo>
                  <a:cubicBezTo>
                    <a:pt x="23178" y="715"/>
                    <a:pt x="23890" y="608"/>
                    <a:pt x="24541" y="556"/>
                  </a:cubicBezTo>
                  <a:close/>
                  <a:moveTo>
                    <a:pt x="24816" y="0"/>
                  </a:moveTo>
                  <a:cubicBezTo>
                    <a:pt x="24810" y="0"/>
                    <a:pt x="24803" y="1"/>
                    <a:pt x="24797" y="1"/>
                  </a:cubicBezTo>
                  <a:cubicBezTo>
                    <a:pt x="24041" y="37"/>
                    <a:pt x="23202" y="156"/>
                    <a:pt x="22304" y="348"/>
                  </a:cubicBezTo>
                  <a:cubicBezTo>
                    <a:pt x="20502" y="744"/>
                    <a:pt x="19324" y="2129"/>
                    <a:pt x="18182" y="3467"/>
                  </a:cubicBezTo>
                  <a:cubicBezTo>
                    <a:pt x="16855" y="5029"/>
                    <a:pt x="15601" y="6503"/>
                    <a:pt x="13448" y="6503"/>
                  </a:cubicBezTo>
                  <a:cubicBezTo>
                    <a:pt x="11815" y="6503"/>
                    <a:pt x="10868" y="5457"/>
                    <a:pt x="9774" y="4243"/>
                  </a:cubicBezTo>
                  <a:cubicBezTo>
                    <a:pt x="8480" y="2813"/>
                    <a:pt x="7014" y="1187"/>
                    <a:pt x="4078" y="831"/>
                  </a:cubicBezTo>
                  <a:cubicBezTo>
                    <a:pt x="3753" y="793"/>
                    <a:pt x="3436" y="773"/>
                    <a:pt x="3128" y="773"/>
                  </a:cubicBezTo>
                  <a:cubicBezTo>
                    <a:pt x="2009" y="773"/>
                    <a:pt x="1005" y="1028"/>
                    <a:pt x="131" y="1539"/>
                  </a:cubicBezTo>
                  <a:cubicBezTo>
                    <a:pt x="48" y="1587"/>
                    <a:pt x="0" y="1679"/>
                    <a:pt x="0" y="1775"/>
                  </a:cubicBezTo>
                  <a:lnTo>
                    <a:pt x="0" y="13182"/>
                  </a:lnTo>
                  <a:cubicBezTo>
                    <a:pt x="0" y="13330"/>
                    <a:pt x="120" y="13450"/>
                    <a:pt x="267" y="13450"/>
                  </a:cubicBezTo>
                  <a:lnTo>
                    <a:pt x="24812" y="13450"/>
                  </a:lnTo>
                  <a:cubicBezTo>
                    <a:pt x="24960" y="13450"/>
                    <a:pt x="25084" y="13330"/>
                    <a:pt x="25084" y="13182"/>
                  </a:cubicBezTo>
                  <a:lnTo>
                    <a:pt x="25084" y="269"/>
                  </a:lnTo>
                  <a:cubicBezTo>
                    <a:pt x="25084" y="197"/>
                    <a:pt x="25052" y="125"/>
                    <a:pt x="25000" y="73"/>
                  </a:cubicBezTo>
                  <a:cubicBezTo>
                    <a:pt x="24949" y="25"/>
                    <a:pt x="24887" y="0"/>
                    <a:pt x="2481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50;p28">
              <a:extLst>
                <a:ext uri="{FF2B5EF4-FFF2-40B4-BE49-F238E27FC236}">
                  <a16:creationId xmlns:a16="http://schemas.microsoft.com/office/drawing/2014/main" id="{314C3D29-85B1-5B83-F155-62EB771BBFCB}"/>
                </a:ext>
              </a:extLst>
            </p:cNvPr>
            <p:cNvSpPr/>
            <p:nvPr/>
          </p:nvSpPr>
          <p:spPr>
            <a:xfrm>
              <a:off x="20882891" y="1347784"/>
              <a:ext cx="324480" cy="324715"/>
            </a:xfrm>
            <a:custGeom>
              <a:avLst/>
              <a:gdLst/>
              <a:ahLst/>
              <a:cxnLst/>
              <a:rect l="l" t="t" r="r" b="b"/>
              <a:pathLst>
                <a:path w="5509" h="5513" extrusionOk="0">
                  <a:moveTo>
                    <a:pt x="2753" y="1"/>
                  </a:moveTo>
                  <a:cubicBezTo>
                    <a:pt x="1231" y="1"/>
                    <a:pt x="0" y="1234"/>
                    <a:pt x="0" y="2757"/>
                  </a:cubicBezTo>
                  <a:cubicBezTo>
                    <a:pt x="0" y="4278"/>
                    <a:pt x="1231" y="5513"/>
                    <a:pt x="2753" y="5513"/>
                  </a:cubicBezTo>
                  <a:cubicBezTo>
                    <a:pt x="4275" y="5513"/>
                    <a:pt x="5509" y="4278"/>
                    <a:pt x="5509" y="2757"/>
                  </a:cubicBezTo>
                  <a:cubicBezTo>
                    <a:pt x="5509" y="1234"/>
                    <a:pt x="4275" y="1"/>
                    <a:pt x="27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51;p28">
              <a:extLst>
                <a:ext uri="{FF2B5EF4-FFF2-40B4-BE49-F238E27FC236}">
                  <a16:creationId xmlns:a16="http://schemas.microsoft.com/office/drawing/2014/main" id="{F1A2F61B-8C0F-573C-A702-FFE8066F8103}"/>
                </a:ext>
              </a:extLst>
            </p:cNvPr>
            <p:cNvSpPr/>
            <p:nvPr/>
          </p:nvSpPr>
          <p:spPr>
            <a:xfrm>
              <a:off x="20866928" y="1332056"/>
              <a:ext cx="356464" cy="356403"/>
            </a:xfrm>
            <a:custGeom>
              <a:avLst/>
              <a:gdLst/>
              <a:ahLst/>
              <a:cxnLst/>
              <a:rect l="l" t="t" r="r" b="b"/>
              <a:pathLst>
                <a:path w="6052" h="6051" extrusionOk="0">
                  <a:moveTo>
                    <a:pt x="3024" y="539"/>
                  </a:moveTo>
                  <a:cubicBezTo>
                    <a:pt x="4393" y="539"/>
                    <a:pt x="5512" y="1654"/>
                    <a:pt x="5512" y="3024"/>
                  </a:cubicBezTo>
                  <a:cubicBezTo>
                    <a:pt x="5512" y="4393"/>
                    <a:pt x="4393" y="5512"/>
                    <a:pt x="3024" y="5512"/>
                  </a:cubicBezTo>
                  <a:cubicBezTo>
                    <a:pt x="1654" y="5512"/>
                    <a:pt x="540" y="4393"/>
                    <a:pt x="540" y="3024"/>
                  </a:cubicBezTo>
                  <a:cubicBezTo>
                    <a:pt x="540" y="1654"/>
                    <a:pt x="1654" y="539"/>
                    <a:pt x="3024" y="539"/>
                  </a:cubicBezTo>
                  <a:close/>
                  <a:moveTo>
                    <a:pt x="3024" y="0"/>
                  </a:moveTo>
                  <a:cubicBezTo>
                    <a:pt x="1358" y="0"/>
                    <a:pt x="0" y="1358"/>
                    <a:pt x="0" y="3024"/>
                  </a:cubicBezTo>
                  <a:cubicBezTo>
                    <a:pt x="0" y="4693"/>
                    <a:pt x="1358" y="6051"/>
                    <a:pt x="3024" y="6051"/>
                  </a:cubicBezTo>
                  <a:cubicBezTo>
                    <a:pt x="4693" y="6051"/>
                    <a:pt x="6052" y="4693"/>
                    <a:pt x="6052" y="3024"/>
                  </a:cubicBezTo>
                  <a:cubicBezTo>
                    <a:pt x="6052" y="1358"/>
                    <a:pt x="4693" y="0"/>
                    <a:pt x="302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52;p28">
              <a:extLst>
                <a:ext uri="{FF2B5EF4-FFF2-40B4-BE49-F238E27FC236}">
                  <a16:creationId xmlns:a16="http://schemas.microsoft.com/office/drawing/2014/main" id="{986EF606-8F94-EF6B-D4CA-D34BDCA76683}"/>
                </a:ext>
              </a:extLst>
            </p:cNvPr>
            <p:cNvSpPr/>
            <p:nvPr/>
          </p:nvSpPr>
          <p:spPr>
            <a:xfrm>
              <a:off x="19021061" y="793947"/>
              <a:ext cx="3217707" cy="124280"/>
            </a:xfrm>
            <a:custGeom>
              <a:avLst/>
              <a:gdLst/>
              <a:ahLst/>
              <a:cxnLst/>
              <a:rect l="l" t="t" r="r" b="b"/>
              <a:pathLst>
                <a:path w="54630" h="2110" extrusionOk="0">
                  <a:moveTo>
                    <a:pt x="0" y="0"/>
                  </a:moveTo>
                  <a:lnTo>
                    <a:pt x="0" y="2109"/>
                  </a:lnTo>
                  <a:lnTo>
                    <a:pt x="54630" y="2109"/>
                  </a:lnTo>
                  <a:lnTo>
                    <a:pt x="546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53;p28">
              <a:extLst>
                <a:ext uri="{FF2B5EF4-FFF2-40B4-BE49-F238E27FC236}">
                  <a16:creationId xmlns:a16="http://schemas.microsoft.com/office/drawing/2014/main" id="{03528EB7-9C53-8DAA-EA65-4DB9DAFCD9D2}"/>
                </a:ext>
              </a:extLst>
            </p:cNvPr>
            <p:cNvSpPr/>
            <p:nvPr/>
          </p:nvSpPr>
          <p:spPr>
            <a:xfrm>
              <a:off x="19005043" y="778222"/>
              <a:ext cx="3249512" cy="156027"/>
            </a:xfrm>
            <a:custGeom>
              <a:avLst/>
              <a:gdLst/>
              <a:ahLst/>
              <a:cxnLst/>
              <a:rect l="l" t="t" r="r" b="b"/>
              <a:pathLst>
                <a:path w="55170" h="2649" extrusionOk="0">
                  <a:moveTo>
                    <a:pt x="54630" y="540"/>
                  </a:moveTo>
                  <a:lnTo>
                    <a:pt x="54630" y="2105"/>
                  </a:lnTo>
                  <a:lnTo>
                    <a:pt x="540" y="2105"/>
                  </a:lnTo>
                  <a:lnTo>
                    <a:pt x="540" y="540"/>
                  </a:lnTo>
                  <a:close/>
                  <a:moveTo>
                    <a:pt x="272" y="0"/>
                  </a:moveTo>
                  <a:cubicBezTo>
                    <a:pt x="121" y="0"/>
                    <a:pt x="1" y="120"/>
                    <a:pt x="1" y="272"/>
                  </a:cubicBezTo>
                  <a:lnTo>
                    <a:pt x="1" y="2376"/>
                  </a:lnTo>
                  <a:cubicBezTo>
                    <a:pt x="1" y="2525"/>
                    <a:pt x="121" y="2649"/>
                    <a:pt x="272" y="2649"/>
                  </a:cubicBezTo>
                  <a:lnTo>
                    <a:pt x="54898" y="2649"/>
                  </a:lnTo>
                  <a:cubicBezTo>
                    <a:pt x="55049" y="2649"/>
                    <a:pt x="55169" y="2525"/>
                    <a:pt x="55169" y="2376"/>
                  </a:cubicBezTo>
                  <a:lnTo>
                    <a:pt x="55169" y="272"/>
                  </a:lnTo>
                  <a:cubicBezTo>
                    <a:pt x="55169" y="120"/>
                    <a:pt x="55049" y="0"/>
                    <a:pt x="5489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54;p28">
              <a:extLst>
                <a:ext uri="{FF2B5EF4-FFF2-40B4-BE49-F238E27FC236}">
                  <a16:creationId xmlns:a16="http://schemas.microsoft.com/office/drawing/2014/main" id="{7C60510F-5D92-69EA-9242-A619A636FB81}"/>
                </a:ext>
              </a:extLst>
            </p:cNvPr>
            <p:cNvSpPr/>
            <p:nvPr/>
          </p:nvSpPr>
          <p:spPr>
            <a:xfrm>
              <a:off x="14172827" y="1131326"/>
              <a:ext cx="2704099" cy="1795565"/>
            </a:xfrm>
            <a:custGeom>
              <a:avLst/>
              <a:gdLst/>
              <a:ahLst/>
              <a:cxnLst/>
              <a:rect l="l" t="t" r="r" b="b"/>
              <a:pathLst>
                <a:path w="45910" h="30485" extrusionOk="0">
                  <a:moveTo>
                    <a:pt x="3236" y="0"/>
                  </a:moveTo>
                  <a:cubicBezTo>
                    <a:pt x="1450" y="0"/>
                    <a:pt x="1" y="1451"/>
                    <a:pt x="1" y="3236"/>
                  </a:cubicBezTo>
                  <a:lnTo>
                    <a:pt x="1" y="27353"/>
                  </a:lnTo>
                  <a:cubicBezTo>
                    <a:pt x="1" y="29083"/>
                    <a:pt x="1406" y="30484"/>
                    <a:pt x="3136" y="30484"/>
                  </a:cubicBezTo>
                  <a:lnTo>
                    <a:pt x="42779" y="30484"/>
                  </a:lnTo>
                  <a:cubicBezTo>
                    <a:pt x="44508" y="30484"/>
                    <a:pt x="45910" y="29083"/>
                    <a:pt x="45910" y="27353"/>
                  </a:cubicBezTo>
                  <a:lnTo>
                    <a:pt x="45910" y="3236"/>
                  </a:lnTo>
                  <a:cubicBezTo>
                    <a:pt x="45910" y="1451"/>
                    <a:pt x="44464" y="0"/>
                    <a:pt x="42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55;p28">
              <a:extLst>
                <a:ext uri="{FF2B5EF4-FFF2-40B4-BE49-F238E27FC236}">
                  <a16:creationId xmlns:a16="http://schemas.microsoft.com/office/drawing/2014/main" id="{4ECAEC0B-C26C-96D4-B775-FD6797677215}"/>
                </a:ext>
              </a:extLst>
            </p:cNvPr>
            <p:cNvSpPr/>
            <p:nvPr/>
          </p:nvSpPr>
          <p:spPr>
            <a:xfrm>
              <a:off x="14157101" y="1115304"/>
              <a:ext cx="2735845" cy="1827608"/>
            </a:xfrm>
            <a:custGeom>
              <a:avLst/>
              <a:gdLst/>
              <a:ahLst/>
              <a:cxnLst/>
              <a:rect l="l" t="t" r="r" b="b"/>
              <a:pathLst>
                <a:path w="46449" h="31029" extrusionOk="0">
                  <a:moveTo>
                    <a:pt x="42682" y="544"/>
                  </a:moveTo>
                  <a:cubicBezTo>
                    <a:pt x="44460" y="544"/>
                    <a:pt x="45909" y="1990"/>
                    <a:pt x="45909" y="3771"/>
                  </a:cubicBezTo>
                  <a:lnTo>
                    <a:pt x="45909" y="30489"/>
                  </a:lnTo>
                  <a:lnTo>
                    <a:pt x="539" y="30489"/>
                  </a:lnTo>
                  <a:lnTo>
                    <a:pt x="539" y="3771"/>
                  </a:lnTo>
                  <a:cubicBezTo>
                    <a:pt x="539" y="1990"/>
                    <a:pt x="1989" y="544"/>
                    <a:pt x="3767" y="544"/>
                  </a:cubicBezTo>
                  <a:close/>
                  <a:moveTo>
                    <a:pt x="3767" y="1"/>
                  </a:moveTo>
                  <a:cubicBezTo>
                    <a:pt x="1689" y="1"/>
                    <a:pt x="0" y="1691"/>
                    <a:pt x="0" y="3771"/>
                  </a:cubicBezTo>
                  <a:lnTo>
                    <a:pt x="0" y="30756"/>
                  </a:lnTo>
                  <a:cubicBezTo>
                    <a:pt x="0" y="30909"/>
                    <a:pt x="120" y="31029"/>
                    <a:pt x="268" y="31029"/>
                  </a:cubicBezTo>
                  <a:lnTo>
                    <a:pt x="46177" y="31029"/>
                  </a:lnTo>
                  <a:cubicBezTo>
                    <a:pt x="46329" y="31029"/>
                    <a:pt x="46449" y="30909"/>
                    <a:pt x="46449" y="30756"/>
                  </a:cubicBezTo>
                  <a:lnTo>
                    <a:pt x="46449" y="3771"/>
                  </a:lnTo>
                  <a:cubicBezTo>
                    <a:pt x="46449" y="1691"/>
                    <a:pt x="44759" y="1"/>
                    <a:pt x="4268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56;p28">
              <a:extLst>
                <a:ext uri="{FF2B5EF4-FFF2-40B4-BE49-F238E27FC236}">
                  <a16:creationId xmlns:a16="http://schemas.microsoft.com/office/drawing/2014/main" id="{5E790D0D-CF4E-5495-1631-13BAD3643466}"/>
                </a:ext>
              </a:extLst>
            </p:cNvPr>
            <p:cNvSpPr/>
            <p:nvPr/>
          </p:nvSpPr>
          <p:spPr>
            <a:xfrm>
              <a:off x="14172827" y="2671091"/>
              <a:ext cx="2704099" cy="255803"/>
            </a:xfrm>
            <a:custGeom>
              <a:avLst/>
              <a:gdLst/>
              <a:ahLst/>
              <a:cxnLst/>
              <a:rect l="l" t="t" r="r" b="b"/>
              <a:pathLst>
                <a:path w="45910" h="4343" extrusionOk="0">
                  <a:moveTo>
                    <a:pt x="1" y="1"/>
                  </a:moveTo>
                  <a:lnTo>
                    <a:pt x="1" y="4342"/>
                  </a:lnTo>
                  <a:lnTo>
                    <a:pt x="45910" y="4342"/>
                  </a:lnTo>
                  <a:lnTo>
                    <a:pt x="45910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57;p28">
              <a:extLst>
                <a:ext uri="{FF2B5EF4-FFF2-40B4-BE49-F238E27FC236}">
                  <a16:creationId xmlns:a16="http://schemas.microsoft.com/office/drawing/2014/main" id="{B6C71334-CEC2-74B2-B23A-F5301087B7CF}"/>
                </a:ext>
              </a:extLst>
            </p:cNvPr>
            <p:cNvSpPr/>
            <p:nvPr/>
          </p:nvSpPr>
          <p:spPr>
            <a:xfrm>
              <a:off x="14157101" y="2655363"/>
              <a:ext cx="2735845" cy="287549"/>
            </a:xfrm>
            <a:custGeom>
              <a:avLst/>
              <a:gdLst/>
              <a:ahLst/>
              <a:cxnLst/>
              <a:rect l="l" t="t" r="r" b="b"/>
              <a:pathLst>
                <a:path w="46449" h="4882" extrusionOk="0">
                  <a:moveTo>
                    <a:pt x="45909" y="540"/>
                  </a:moveTo>
                  <a:lnTo>
                    <a:pt x="45909" y="4342"/>
                  </a:lnTo>
                  <a:lnTo>
                    <a:pt x="539" y="4342"/>
                  </a:lnTo>
                  <a:lnTo>
                    <a:pt x="539" y="540"/>
                  </a:lnTo>
                  <a:close/>
                  <a:moveTo>
                    <a:pt x="268" y="0"/>
                  </a:moveTo>
                  <a:cubicBezTo>
                    <a:pt x="120" y="0"/>
                    <a:pt x="0" y="120"/>
                    <a:pt x="0" y="268"/>
                  </a:cubicBezTo>
                  <a:lnTo>
                    <a:pt x="0" y="4609"/>
                  </a:lnTo>
                  <a:cubicBezTo>
                    <a:pt x="0" y="4762"/>
                    <a:pt x="120" y="4882"/>
                    <a:pt x="268" y="4882"/>
                  </a:cubicBezTo>
                  <a:lnTo>
                    <a:pt x="46177" y="4882"/>
                  </a:lnTo>
                  <a:cubicBezTo>
                    <a:pt x="46329" y="4882"/>
                    <a:pt x="46449" y="4762"/>
                    <a:pt x="46449" y="4609"/>
                  </a:cubicBezTo>
                  <a:lnTo>
                    <a:pt x="46449" y="268"/>
                  </a:lnTo>
                  <a:cubicBezTo>
                    <a:pt x="46449" y="120"/>
                    <a:pt x="46329" y="0"/>
                    <a:pt x="46177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58;p28">
              <a:extLst>
                <a:ext uri="{FF2B5EF4-FFF2-40B4-BE49-F238E27FC236}">
                  <a16:creationId xmlns:a16="http://schemas.microsoft.com/office/drawing/2014/main" id="{938C036E-20F9-2E5D-AAA2-C11580F7AC47}"/>
                </a:ext>
              </a:extLst>
            </p:cNvPr>
            <p:cNvSpPr/>
            <p:nvPr/>
          </p:nvSpPr>
          <p:spPr>
            <a:xfrm>
              <a:off x="14296811" y="2758616"/>
              <a:ext cx="2456424" cy="81045"/>
            </a:xfrm>
            <a:custGeom>
              <a:avLst/>
              <a:gdLst/>
              <a:ahLst/>
              <a:cxnLst/>
              <a:rect l="l" t="t" r="r" b="b"/>
              <a:pathLst>
                <a:path w="41705" h="1376" extrusionOk="0">
                  <a:moveTo>
                    <a:pt x="1" y="1"/>
                  </a:moveTo>
                  <a:lnTo>
                    <a:pt x="1" y="1375"/>
                  </a:lnTo>
                  <a:lnTo>
                    <a:pt x="41704" y="1375"/>
                  </a:lnTo>
                  <a:lnTo>
                    <a:pt x="417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59;p28">
              <a:extLst>
                <a:ext uri="{FF2B5EF4-FFF2-40B4-BE49-F238E27FC236}">
                  <a16:creationId xmlns:a16="http://schemas.microsoft.com/office/drawing/2014/main" id="{3E83FA25-070D-FE32-5B0D-9951D3D9EB70}"/>
                </a:ext>
              </a:extLst>
            </p:cNvPr>
            <p:cNvSpPr/>
            <p:nvPr/>
          </p:nvSpPr>
          <p:spPr>
            <a:xfrm>
              <a:off x="14280789" y="2742654"/>
              <a:ext cx="2488408" cy="112971"/>
            </a:xfrm>
            <a:custGeom>
              <a:avLst/>
              <a:gdLst/>
              <a:ahLst/>
              <a:cxnLst/>
              <a:rect l="l" t="t" r="r" b="b"/>
              <a:pathLst>
                <a:path w="42248" h="1918" extrusionOk="0">
                  <a:moveTo>
                    <a:pt x="41704" y="544"/>
                  </a:moveTo>
                  <a:lnTo>
                    <a:pt x="41704" y="1374"/>
                  </a:lnTo>
                  <a:lnTo>
                    <a:pt x="540" y="1374"/>
                  </a:lnTo>
                  <a:lnTo>
                    <a:pt x="540" y="544"/>
                  </a:lnTo>
                  <a:close/>
                  <a:moveTo>
                    <a:pt x="273" y="0"/>
                  </a:moveTo>
                  <a:cubicBezTo>
                    <a:pt x="120" y="0"/>
                    <a:pt x="0" y="124"/>
                    <a:pt x="0" y="272"/>
                  </a:cubicBezTo>
                  <a:lnTo>
                    <a:pt x="0" y="1646"/>
                  </a:lnTo>
                  <a:cubicBezTo>
                    <a:pt x="0" y="1794"/>
                    <a:pt x="120" y="1918"/>
                    <a:pt x="273" y="1918"/>
                  </a:cubicBezTo>
                  <a:lnTo>
                    <a:pt x="41976" y="1918"/>
                  </a:lnTo>
                  <a:cubicBezTo>
                    <a:pt x="42128" y="1918"/>
                    <a:pt x="42248" y="1794"/>
                    <a:pt x="42248" y="1646"/>
                  </a:cubicBezTo>
                  <a:lnTo>
                    <a:pt x="42248" y="272"/>
                  </a:lnTo>
                  <a:cubicBezTo>
                    <a:pt x="42248" y="124"/>
                    <a:pt x="42128" y="0"/>
                    <a:pt x="4197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60;p28">
              <a:extLst>
                <a:ext uri="{FF2B5EF4-FFF2-40B4-BE49-F238E27FC236}">
                  <a16:creationId xmlns:a16="http://schemas.microsoft.com/office/drawing/2014/main" id="{E67027D0-ED5C-AB7E-79E8-03D37D3F6BDE}"/>
                </a:ext>
              </a:extLst>
            </p:cNvPr>
            <p:cNvSpPr/>
            <p:nvPr/>
          </p:nvSpPr>
          <p:spPr>
            <a:xfrm>
              <a:off x="15151509" y="1573430"/>
              <a:ext cx="746971" cy="746971"/>
            </a:xfrm>
            <a:custGeom>
              <a:avLst/>
              <a:gdLst/>
              <a:ahLst/>
              <a:cxnLst/>
              <a:rect l="l" t="t" r="r" b="b"/>
              <a:pathLst>
                <a:path w="12682" h="12682" extrusionOk="0">
                  <a:moveTo>
                    <a:pt x="6340" y="0"/>
                  </a:moveTo>
                  <a:cubicBezTo>
                    <a:pt x="2841" y="0"/>
                    <a:pt x="0" y="2836"/>
                    <a:pt x="0" y="6339"/>
                  </a:cubicBezTo>
                  <a:cubicBezTo>
                    <a:pt x="0" y="9841"/>
                    <a:pt x="2841" y="12682"/>
                    <a:pt x="6340" y="12682"/>
                  </a:cubicBezTo>
                  <a:cubicBezTo>
                    <a:pt x="9842" y="12682"/>
                    <a:pt x="12682" y="9841"/>
                    <a:pt x="12682" y="6339"/>
                  </a:cubicBezTo>
                  <a:cubicBezTo>
                    <a:pt x="12682" y="2836"/>
                    <a:pt x="9842" y="0"/>
                    <a:pt x="634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61;p28">
              <a:extLst>
                <a:ext uri="{FF2B5EF4-FFF2-40B4-BE49-F238E27FC236}">
                  <a16:creationId xmlns:a16="http://schemas.microsoft.com/office/drawing/2014/main" id="{A9735B85-3AEE-9132-18CD-2C8725118E0D}"/>
                </a:ext>
              </a:extLst>
            </p:cNvPr>
            <p:cNvSpPr/>
            <p:nvPr/>
          </p:nvSpPr>
          <p:spPr>
            <a:xfrm>
              <a:off x="15135488" y="1557350"/>
              <a:ext cx="779069" cy="778835"/>
            </a:xfrm>
            <a:custGeom>
              <a:avLst/>
              <a:gdLst/>
              <a:ahLst/>
              <a:cxnLst/>
              <a:rect l="l" t="t" r="r" b="b"/>
              <a:pathLst>
                <a:path w="13227" h="13223" extrusionOk="0">
                  <a:moveTo>
                    <a:pt x="6612" y="541"/>
                  </a:moveTo>
                  <a:cubicBezTo>
                    <a:pt x="9958" y="541"/>
                    <a:pt x="12682" y="3264"/>
                    <a:pt x="12682" y="6612"/>
                  </a:cubicBezTo>
                  <a:cubicBezTo>
                    <a:pt x="12682" y="9959"/>
                    <a:pt x="9958" y="12683"/>
                    <a:pt x="6612" y="12683"/>
                  </a:cubicBezTo>
                  <a:cubicBezTo>
                    <a:pt x="3264" y="12683"/>
                    <a:pt x="544" y="9959"/>
                    <a:pt x="544" y="6612"/>
                  </a:cubicBezTo>
                  <a:cubicBezTo>
                    <a:pt x="544" y="3264"/>
                    <a:pt x="3264" y="541"/>
                    <a:pt x="6612" y="541"/>
                  </a:cubicBezTo>
                  <a:close/>
                  <a:moveTo>
                    <a:pt x="6612" y="1"/>
                  </a:moveTo>
                  <a:cubicBezTo>
                    <a:pt x="2969" y="1"/>
                    <a:pt x="1" y="2965"/>
                    <a:pt x="1" y="6612"/>
                  </a:cubicBezTo>
                  <a:cubicBezTo>
                    <a:pt x="1" y="10258"/>
                    <a:pt x="2969" y="13222"/>
                    <a:pt x="6612" y="13222"/>
                  </a:cubicBezTo>
                  <a:cubicBezTo>
                    <a:pt x="10258" y="13222"/>
                    <a:pt x="13226" y="10258"/>
                    <a:pt x="13226" y="6612"/>
                  </a:cubicBezTo>
                  <a:cubicBezTo>
                    <a:pt x="13226" y="2965"/>
                    <a:pt x="10258" y="1"/>
                    <a:pt x="661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62;p28">
              <a:extLst>
                <a:ext uri="{FF2B5EF4-FFF2-40B4-BE49-F238E27FC236}">
                  <a16:creationId xmlns:a16="http://schemas.microsoft.com/office/drawing/2014/main" id="{02766FFD-AC12-5009-C726-E7A0F4719A1E}"/>
                </a:ext>
              </a:extLst>
            </p:cNvPr>
            <p:cNvSpPr/>
            <p:nvPr/>
          </p:nvSpPr>
          <p:spPr>
            <a:xfrm>
              <a:off x="15356421" y="1714083"/>
              <a:ext cx="403053" cy="465427"/>
            </a:xfrm>
            <a:custGeom>
              <a:avLst/>
              <a:gdLst/>
              <a:ahLst/>
              <a:cxnLst/>
              <a:rect l="l" t="t" r="r" b="b"/>
              <a:pathLst>
                <a:path w="6843" h="7902" extrusionOk="0">
                  <a:moveTo>
                    <a:pt x="0" y="0"/>
                  </a:moveTo>
                  <a:lnTo>
                    <a:pt x="0" y="7901"/>
                  </a:lnTo>
                  <a:lnTo>
                    <a:pt x="6843" y="39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63;p28">
              <a:extLst>
                <a:ext uri="{FF2B5EF4-FFF2-40B4-BE49-F238E27FC236}">
                  <a16:creationId xmlns:a16="http://schemas.microsoft.com/office/drawing/2014/main" id="{CEB3F9A2-ECC2-F880-0D2E-E404277D54BD}"/>
                </a:ext>
              </a:extLst>
            </p:cNvPr>
            <p:cNvSpPr/>
            <p:nvPr/>
          </p:nvSpPr>
          <p:spPr>
            <a:xfrm>
              <a:off x="15340400" y="1698355"/>
              <a:ext cx="435035" cy="497117"/>
            </a:xfrm>
            <a:custGeom>
              <a:avLst/>
              <a:gdLst/>
              <a:ahLst/>
              <a:cxnLst/>
              <a:rect l="l" t="t" r="r" b="b"/>
              <a:pathLst>
                <a:path w="7386" h="8440" extrusionOk="0">
                  <a:moveTo>
                    <a:pt x="544" y="739"/>
                  </a:moveTo>
                  <a:lnTo>
                    <a:pt x="6571" y="4218"/>
                  </a:lnTo>
                  <a:lnTo>
                    <a:pt x="544" y="7700"/>
                  </a:lnTo>
                  <a:lnTo>
                    <a:pt x="544" y="739"/>
                  </a:lnTo>
                  <a:close/>
                  <a:moveTo>
                    <a:pt x="272" y="0"/>
                  </a:moveTo>
                  <a:cubicBezTo>
                    <a:pt x="225" y="0"/>
                    <a:pt x="179" y="12"/>
                    <a:pt x="137" y="36"/>
                  </a:cubicBezTo>
                  <a:cubicBezTo>
                    <a:pt x="53" y="84"/>
                    <a:pt x="1" y="171"/>
                    <a:pt x="1" y="267"/>
                  </a:cubicBezTo>
                  <a:lnTo>
                    <a:pt x="1" y="8168"/>
                  </a:lnTo>
                  <a:cubicBezTo>
                    <a:pt x="1" y="8264"/>
                    <a:pt x="53" y="8352"/>
                    <a:pt x="137" y="8404"/>
                  </a:cubicBezTo>
                  <a:cubicBezTo>
                    <a:pt x="180" y="8428"/>
                    <a:pt x="224" y="8439"/>
                    <a:pt x="272" y="8439"/>
                  </a:cubicBezTo>
                  <a:cubicBezTo>
                    <a:pt x="320" y="8439"/>
                    <a:pt x="368" y="8428"/>
                    <a:pt x="408" y="8404"/>
                  </a:cubicBezTo>
                  <a:lnTo>
                    <a:pt x="7250" y="4453"/>
                  </a:lnTo>
                  <a:cubicBezTo>
                    <a:pt x="7334" y="4405"/>
                    <a:pt x="7386" y="4313"/>
                    <a:pt x="7386" y="4218"/>
                  </a:cubicBezTo>
                  <a:cubicBezTo>
                    <a:pt x="7386" y="4122"/>
                    <a:pt x="7334" y="4034"/>
                    <a:pt x="7250" y="3982"/>
                  </a:cubicBezTo>
                  <a:lnTo>
                    <a:pt x="408" y="36"/>
                  </a:lnTo>
                  <a:cubicBezTo>
                    <a:pt x="366" y="12"/>
                    <a:pt x="319" y="0"/>
                    <a:pt x="27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64;p28">
              <a:extLst>
                <a:ext uri="{FF2B5EF4-FFF2-40B4-BE49-F238E27FC236}">
                  <a16:creationId xmlns:a16="http://schemas.microsoft.com/office/drawing/2014/main" id="{C4EF3BD7-C78A-D6C3-F7CF-5A549B12FDDF}"/>
                </a:ext>
              </a:extLst>
            </p:cNvPr>
            <p:cNvSpPr/>
            <p:nvPr/>
          </p:nvSpPr>
          <p:spPr>
            <a:xfrm>
              <a:off x="13050840" y="3581094"/>
              <a:ext cx="2746272" cy="1158032"/>
            </a:xfrm>
            <a:custGeom>
              <a:avLst/>
              <a:gdLst/>
              <a:ahLst/>
              <a:cxnLst/>
              <a:rect l="l" t="t" r="r" b="b"/>
              <a:pathLst>
                <a:path w="46626" h="19661" extrusionOk="0">
                  <a:moveTo>
                    <a:pt x="1887" y="1"/>
                  </a:moveTo>
                  <a:cubicBezTo>
                    <a:pt x="847" y="1"/>
                    <a:pt x="1" y="843"/>
                    <a:pt x="1" y="1886"/>
                  </a:cubicBezTo>
                  <a:lnTo>
                    <a:pt x="1" y="17775"/>
                  </a:lnTo>
                  <a:cubicBezTo>
                    <a:pt x="1" y="18817"/>
                    <a:pt x="847" y="19660"/>
                    <a:pt x="1887" y="19660"/>
                  </a:cubicBezTo>
                  <a:lnTo>
                    <a:pt x="44740" y="19660"/>
                  </a:lnTo>
                  <a:cubicBezTo>
                    <a:pt x="45782" y="19660"/>
                    <a:pt x="46625" y="18817"/>
                    <a:pt x="46625" y="17775"/>
                  </a:cubicBezTo>
                  <a:lnTo>
                    <a:pt x="46625" y="1886"/>
                  </a:lnTo>
                  <a:cubicBezTo>
                    <a:pt x="46625" y="843"/>
                    <a:pt x="45782" y="1"/>
                    <a:pt x="44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65;p28">
              <a:extLst>
                <a:ext uri="{FF2B5EF4-FFF2-40B4-BE49-F238E27FC236}">
                  <a16:creationId xmlns:a16="http://schemas.microsoft.com/office/drawing/2014/main" id="{9C26EE84-734D-80C4-C44E-7F15BA7D862C}"/>
                </a:ext>
              </a:extLst>
            </p:cNvPr>
            <p:cNvSpPr/>
            <p:nvPr/>
          </p:nvSpPr>
          <p:spPr>
            <a:xfrm>
              <a:off x="13035115" y="3565134"/>
              <a:ext cx="2778019" cy="1190016"/>
            </a:xfrm>
            <a:custGeom>
              <a:avLst/>
              <a:gdLst/>
              <a:ahLst/>
              <a:cxnLst/>
              <a:rect l="l" t="t" r="r" b="b"/>
              <a:pathLst>
                <a:path w="47165" h="20204" extrusionOk="0">
                  <a:moveTo>
                    <a:pt x="45371" y="543"/>
                  </a:moveTo>
                  <a:cubicBezTo>
                    <a:pt x="46062" y="543"/>
                    <a:pt x="46621" y="1107"/>
                    <a:pt x="46621" y="1798"/>
                  </a:cubicBezTo>
                  <a:lnTo>
                    <a:pt x="46621" y="18410"/>
                  </a:lnTo>
                  <a:cubicBezTo>
                    <a:pt x="46621" y="19101"/>
                    <a:pt x="46062" y="19660"/>
                    <a:pt x="45371" y="19660"/>
                  </a:cubicBezTo>
                  <a:lnTo>
                    <a:pt x="1794" y="19660"/>
                  </a:lnTo>
                  <a:cubicBezTo>
                    <a:pt x="1103" y="19660"/>
                    <a:pt x="539" y="19101"/>
                    <a:pt x="539" y="18410"/>
                  </a:cubicBezTo>
                  <a:lnTo>
                    <a:pt x="539" y="1798"/>
                  </a:lnTo>
                  <a:cubicBezTo>
                    <a:pt x="539" y="1107"/>
                    <a:pt x="1103" y="543"/>
                    <a:pt x="1794" y="543"/>
                  </a:cubicBezTo>
                  <a:close/>
                  <a:moveTo>
                    <a:pt x="1794" y="0"/>
                  </a:moveTo>
                  <a:cubicBezTo>
                    <a:pt x="803" y="0"/>
                    <a:pt x="0" y="807"/>
                    <a:pt x="0" y="1798"/>
                  </a:cubicBezTo>
                  <a:lnTo>
                    <a:pt x="0" y="18410"/>
                  </a:lnTo>
                  <a:cubicBezTo>
                    <a:pt x="0" y="19396"/>
                    <a:pt x="803" y="20203"/>
                    <a:pt x="1794" y="20203"/>
                  </a:cubicBezTo>
                  <a:lnTo>
                    <a:pt x="45371" y="20203"/>
                  </a:lnTo>
                  <a:cubicBezTo>
                    <a:pt x="46357" y="20203"/>
                    <a:pt x="47164" y="19396"/>
                    <a:pt x="47164" y="18410"/>
                  </a:cubicBezTo>
                  <a:lnTo>
                    <a:pt x="47164" y="1798"/>
                  </a:lnTo>
                  <a:cubicBezTo>
                    <a:pt x="47164" y="807"/>
                    <a:pt x="46357" y="0"/>
                    <a:pt x="4537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66;p28">
              <a:extLst>
                <a:ext uri="{FF2B5EF4-FFF2-40B4-BE49-F238E27FC236}">
                  <a16:creationId xmlns:a16="http://schemas.microsoft.com/office/drawing/2014/main" id="{63239892-E653-2E57-3D7B-EC585AEE3DC0}"/>
                </a:ext>
              </a:extLst>
            </p:cNvPr>
            <p:cNvSpPr/>
            <p:nvPr/>
          </p:nvSpPr>
          <p:spPr>
            <a:xfrm>
              <a:off x="13247744" y="3739006"/>
              <a:ext cx="507541" cy="309165"/>
            </a:xfrm>
            <a:custGeom>
              <a:avLst/>
              <a:gdLst/>
              <a:ahLst/>
              <a:cxnLst/>
              <a:rect l="l" t="t" r="r" b="b"/>
              <a:pathLst>
                <a:path w="8617" h="5249" extrusionOk="0">
                  <a:moveTo>
                    <a:pt x="2214" y="0"/>
                  </a:moveTo>
                  <a:cubicBezTo>
                    <a:pt x="1055" y="651"/>
                    <a:pt x="1" y="1757"/>
                    <a:pt x="1" y="3140"/>
                  </a:cubicBezTo>
                  <a:cubicBezTo>
                    <a:pt x="1" y="4441"/>
                    <a:pt x="931" y="5248"/>
                    <a:pt x="2186" y="5248"/>
                  </a:cubicBezTo>
                  <a:cubicBezTo>
                    <a:pt x="3169" y="5248"/>
                    <a:pt x="3971" y="4545"/>
                    <a:pt x="3971" y="3562"/>
                  </a:cubicBezTo>
                  <a:cubicBezTo>
                    <a:pt x="3971" y="2784"/>
                    <a:pt x="3392" y="2157"/>
                    <a:pt x="2613" y="2157"/>
                  </a:cubicBezTo>
                  <a:cubicBezTo>
                    <a:pt x="1886" y="2157"/>
                    <a:pt x="1283" y="2636"/>
                    <a:pt x="1283" y="3363"/>
                  </a:cubicBezTo>
                  <a:cubicBezTo>
                    <a:pt x="1283" y="3914"/>
                    <a:pt x="1582" y="4242"/>
                    <a:pt x="1934" y="4318"/>
                  </a:cubicBezTo>
                  <a:cubicBezTo>
                    <a:pt x="2086" y="4342"/>
                    <a:pt x="2162" y="4417"/>
                    <a:pt x="2162" y="4545"/>
                  </a:cubicBezTo>
                  <a:cubicBezTo>
                    <a:pt x="2162" y="4693"/>
                    <a:pt x="2062" y="4769"/>
                    <a:pt x="1910" y="4769"/>
                  </a:cubicBezTo>
                  <a:cubicBezTo>
                    <a:pt x="1184" y="4769"/>
                    <a:pt x="452" y="4166"/>
                    <a:pt x="452" y="3140"/>
                  </a:cubicBezTo>
                  <a:cubicBezTo>
                    <a:pt x="452" y="1957"/>
                    <a:pt x="1407" y="950"/>
                    <a:pt x="2437" y="375"/>
                  </a:cubicBezTo>
                  <a:lnTo>
                    <a:pt x="2214" y="0"/>
                  </a:lnTo>
                  <a:close/>
                  <a:moveTo>
                    <a:pt x="6860" y="0"/>
                  </a:moveTo>
                  <a:cubicBezTo>
                    <a:pt x="5704" y="651"/>
                    <a:pt x="4646" y="1757"/>
                    <a:pt x="4646" y="3140"/>
                  </a:cubicBezTo>
                  <a:cubicBezTo>
                    <a:pt x="4646" y="4441"/>
                    <a:pt x="5577" y="5248"/>
                    <a:pt x="6836" y="5248"/>
                  </a:cubicBezTo>
                  <a:cubicBezTo>
                    <a:pt x="7813" y="5248"/>
                    <a:pt x="8617" y="4545"/>
                    <a:pt x="8617" y="3562"/>
                  </a:cubicBezTo>
                  <a:cubicBezTo>
                    <a:pt x="8617" y="2784"/>
                    <a:pt x="8038" y="2157"/>
                    <a:pt x="7258" y="2157"/>
                  </a:cubicBezTo>
                  <a:cubicBezTo>
                    <a:pt x="6532" y="2157"/>
                    <a:pt x="5929" y="2636"/>
                    <a:pt x="5929" y="3363"/>
                  </a:cubicBezTo>
                  <a:cubicBezTo>
                    <a:pt x="5929" y="3914"/>
                    <a:pt x="6232" y="4242"/>
                    <a:pt x="6583" y="4318"/>
                  </a:cubicBezTo>
                  <a:cubicBezTo>
                    <a:pt x="6731" y="4342"/>
                    <a:pt x="6807" y="4417"/>
                    <a:pt x="6807" y="4545"/>
                  </a:cubicBezTo>
                  <a:cubicBezTo>
                    <a:pt x="6807" y="4693"/>
                    <a:pt x="6707" y="4769"/>
                    <a:pt x="6556" y="4769"/>
                  </a:cubicBezTo>
                  <a:cubicBezTo>
                    <a:pt x="5829" y="4769"/>
                    <a:pt x="5101" y="4166"/>
                    <a:pt x="5101" y="3140"/>
                  </a:cubicBezTo>
                  <a:cubicBezTo>
                    <a:pt x="5101" y="1957"/>
                    <a:pt x="6056" y="950"/>
                    <a:pt x="7083" y="375"/>
                  </a:cubicBezTo>
                  <a:lnTo>
                    <a:pt x="6860" y="0"/>
                  </a:lnTo>
                  <a:close/>
                </a:path>
              </a:pathLst>
            </a:custGeom>
            <a:solidFill>
              <a:srgbClr val="B3E2F7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67;p28">
              <a:extLst>
                <a:ext uri="{FF2B5EF4-FFF2-40B4-BE49-F238E27FC236}">
                  <a16:creationId xmlns:a16="http://schemas.microsoft.com/office/drawing/2014/main" id="{16D5A6FE-796A-8D73-A1D4-3F869F1CEB67}"/>
                </a:ext>
              </a:extLst>
            </p:cNvPr>
            <p:cNvSpPr/>
            <p:nvPr/>
          </p:nvSpPr>
          <p:spPr>
            <a:xfrm>
              <a:off x="13897821" y="3958939"/>
              <a:ext cx="1594659" cy="31805"/>
            </a:xfrm>
            <a:custGeom>
              <a:avLst/>
              <a:gdLst/>
              <a:ahLst/>
              <a:cxnLst/>
              <a:rect l="l" t="t" r="r" b="b"/>
              <a:pathLst>
                <a:path w="27074" h="540" extrusionOk="0">
                  <a:moveTo>
                    <a:pt x="271" y="1"/>
                  </a:moveTo>
                  <a:cubicBezTo>
                    <a:pt x="124" y="1"/>
                    <a:pt x="0" y="121"/>
                    <a:pt x="0" y="268"/>
                  </a:cubicBezTo>
                  <a:cubicBezTo>
                    <a:pt x="0" y="420"/>
                    <a:pt x="124" y="540"/>
                    <a:pt x="271" y="540"/>
                  </a:cubicBezTo>
                  <a:lnTo>
                    <a:pt x="26801" y="540"/>
                  </a:lnTo>
                  <a:cubicBezTo>
                    <a:pt x="26954" y="540"/>
                    <a:pt x="27073" y="420"/>
                    <a:pt x="27073" y="268"/>
                  </a:cubicBezTo>
                  <a:cubicBezTo>
                    <a:pt x="27073" y="121"/>
                    <a:pt x="26954" y="1"/>
                    <a:pt x="268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68;p28">
              <a:extLst>
                <a:ext uri="{FF2B5EF4-FFF2-40B4-BE49-F238E27FC236}">
                  <a16:creationId xmlns:a16="http://schemas.microsoft.com/office/drawing/2014/main" id="{14216E57-40DA-EA0C-5D9D-7925B1E08513}"/>
                </a:ext>
              </a:extLst>
            </p:cNvPr>
            <p:cNvSpPr/>
            <p:nvPr/>
          </p:nvSpPr>
          <p:spPr>
            <a:xfrm>
              <a:off x="13897821" y="4093054"/>
              <a:ext cx="1594659" cy="32043"/>
            </a:xfrm>
            <a:custGeom>
              <a:avLst/>
              <a:gdLst/>
              <a:ahLst/>
              <a:cxnLst/>
              <a:rect l="l" t="t" r="r" b="b"/>
              <a:pathLst>
                <a:path w="27074" h="544" extrusionOk="0">
                  <a:moveTo>
                    <a:pt x="271" y="1"/>
                  </a:moveTo>
                  <a:cubicBezTo>
                    <a:pt x="124" y="1"/>
                    <a:pt x="0" y="120"/>
                    <a:pt x="0" y="272"/>
                  </a:cubicBezTo>
                  <a:cubicBezTo>
                    <a:pt x="0" y="419"/>
                    <a:pt x="124" y="543"/>
                    <a:pt x="271" y="543"/>
                  </a:cubicBezTo>
                  <a:lnTo>
                    <a:pt x="26801" y="543"/>
                  </a:lnTo>
                  <a:cubicBezTo>
                    <a:pt x="26954" y="543"/>
                    <a:pt x="27073" y="419"/>
                    <a:pt x="27073" y="272"/>
                  </a:cubicBezTo>
                  <a:cubicBezTo>
                    <a:pt x="27073" y="120"/>
                    <a:pt x="26954" y="1"/>
                    <a:pt x="268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69;p28">
              <a:extLst>
                <a:ext uri="{FF2B5EF4-FFF2-40B4-BE49-F238E27FC236}">
                  <a16:creationId xmlns:a16="http://schemas.microsoft.com/office/drawing/2014/main" id="{17EA4878-D17E-FB99-DA13-F80AE15D78D4}"/>
                </a:ext>
              </a:extLst>
            </p:cNvPr>
            <p:cNvSpPr/>
            <p:nvPr/>
          </p:nvSpPr>
          <p:spPr>
            <a:xfrm>
              <a:off x="13897821" y="4227406"/>
              <a:ext cx="1594659" cy="31747"/>
            </a:xfrm>
            <a:custGeom>
              <a:avLst/>
              <a:gdLst/>
              <a:ahLst/>
              <a:cxnLst/>
              <a:rect l="l" t="t" r="r" b="b"/>
              <a:pathLst>
                <a:path w="27074" h="539" extrusionOk="0">
                  <a:moveTo>
                    <a:pt x="271" y="0"/>
                  </a:moveTo>
                  <a:cubicBezTo>
                    <a:pt x="124" y="0"/>
                    <a:pt x="0" y="120"/>
                    <a:pt x="0" y="268"/>
                  </a:cubicBezTo>
                  <a:cubicBezTo>
                    <a:pt x="0" y="419"/>
                    <a:pt x="124" y="539"/>
                    <a:pt x="271" y="539"/>
                  </a:cubicBezTo>
                  <a:lnTo>
                    <a:pt x="26801" y="539"/>
                  </a:lnTo>
                  <a:cubicBezTo>
                    <a:pt x="26954" y="539"/>
                    <a:pt x="27073" y="419"/>
                    <a:pt x="27073" y="268"/>
                  </a:cubicBezTo>
                  <a:cubicBezTo>
                    <a:pt x="27073" y="120"/>
                    <a:pt x="26954" y="0"/>
                    <a:pt x="268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70;p28">
              <a:extLst>
                <a:ext uri="{FF2B5EF4-FFF2-40B4-BE49-F238E27FC236}">
                  <a16:creationId xmlns:a16="http://schemas.microsoft.com/office/drawing/2014/main" id="{F389347C-2139-ABC8-77ED-62F63087C3CB}"/>
                </a:ext>
              </a:extLst>
            </p:cNvPr>
            <p:cNvSpPr/>
            <p:nvPr/>
          </p:nvSpPr>
          <p:spPr>
            <a:xfrm>
              <a:off x="13897821" y="4361462"/>
              <a:ext cx="1594659" cy="32043"/>
            </a:xfrm>
            <a:custGeom>
              <a:avLst/>
              <a:gdLst/>
              <a:ahLst/>
              <a:cxnLst/>
              <a:rect l="l" t="t" r="r" b="b"/>
              <a:pathLst>
                <a:path w="27074" h="544" extrusionOk="0">
                  <a:moveTo>
                    <a:pt x="271" y="1"/>
                  </a:moveTo>
                  <a:cubicBezTo>
                    <a:pt x="124" y="1"/>
                    <a:pt x="0" y="121"/>
                    <a:pt x="0" y="272"/>
                  </a:cubicBezTo>
                  <a:cubicBezTo>
                    <a:pt x="0" y="420"/>
                    <a:pt x="124" y="543"/>
                    <a:pt x="271" y="543"/>
                  </a:cubicBezTo>
                  <a:lnTo>
                    <a:pt x="26801" y="543"/>
                  </a:lnTo>
                  <a:cubicBezTo>
                    <a:pt x="26954" y="543"/>
                    <a:pt x="27073" y="420"/>
                    <a:pt x="27073" y="272"/>
                  </a:cubicBezTo>
                  <a:cubicBezTo>
                    <a:pt x="27073" y="121"/>
                    <a:pt x="26954" y="1"/>
                    <a:pt x="268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71;p28">
              <a:extLst>
                <a:ext uri="{FF2B5EF4-FFF2-40B4-BE49-F238E27FC236}">
                  <a16:creationId xmlns:a16="http://schemas.microsoft.com/office/drawing/2014/main" id="{144B8F11-31ED-4BC0-A48C-6FDD50FA0C5B}"/>
                </a:ext>
              </a:extLst>
            </p:cNvPr>
            <p:cNvSpPr/>
            <p:nvPr/>
          </p:nvSpPr>
          <p:spPr>
            <a:xfrm>
              <a:off x="18650051" y="5703379"/>
              <a:ext cx="987693" cy="1650909"/>
            </a:xfrm>
            <a:custGeom>
              <a:avLst/>
              <a:gdLst/>
              <a:ahLst/>
              <a:cxnLst/>
              <a:rect l="l" t="t" r="r" b="b"/>
              <a:pathLst>
                <a:path w="16769" h="28029" extrusionOk="0">
                  <a:moveTo>
                    <a:pt x="9259" y="0"/>
                  </a:moveTo>
                  <a:lnTo>
                    <a:pt x="2656" y="4211"/>
                  </a:lnTo>
                  <a:cubicBezTo>
                    <a:pt x="2656" y="4211"/>
                    <a:pt x="8417" y="16509"/>
                    <a:pt x="8417" y="17156"/>
                  </a:cubicBezTo>
                  <a:cubicBezTo>
                    <a:pt x="8417" y="17803"/>
                    <a:pt x="3303" y="20587"/>
                    <a:pt x="2333" y="21170"/>
                  </a:cubicBezTo>
                  <a:cubicBezTo>
                    <a:pt x="1358" y="21749"/>
                    <a:pt x="1" y="22332"/>
                    <a:pt x="1" y="22332"/>
                  </a:cubicBezTo>
                  <a:lnTo>
                    <a:pt x="584" y="28028"/>
                  </a:lnTo>
                  <a:cubicBezTo>
                    <a:pt x="584" y="28028"/>
                    <a:pt x="9387" y="26023"/>
                    <a:pt x="13077" y="24018"/>
                  </a:cubicBezTo>
                  <a:cubicBezTo>
                    <a:pt x="16768" y="22009"/>
                    <a:pt x="16637" y="19744"/>
                    <a:pt x="15794" y="16377"/>
                  </a:cubicBezTo>
                  <a:cubicBezTo>
                    <a:pt x="14955" y="13014"/>
                    <a:pt x="9259" y="0"/>
                    <a:pt x="92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72;p28">
              <a:extLst>
                <a:ext uri="{FF2B5EF4-FFF2-40B4-BE49-F238E27FC236}">
                  <a16:creationId xmlns:a16="http://schemas.microsoft.com/office/drawing/2014/main" id="{54F85F80-71B6-68A7-A104-DCECE56C2E07}"/>
                </a:ext>
              </a:extLst>
            </p:cNvPr>
            <p:cNvSpPr/>
            <p:nvPr/>
          </p:nvSpPr>
          <p:spPr>
            <a:xfrm>
              <a:off x="18633619" y="5687536"/>
              <a:ext cx="1027216" cy="1682715"/>
            </a:xfrm>
            <a:custGeom>
              <a:avLst/>
              <a:gdLst/>
              <a:ahLst/>
              <a:cxnLst/>
              <a:rect l="l" t="t" r="r" b="b"/>
              <a:pathLst>
                <a:path w="17440" h="28569" extrusionOk="0">
                  <a:moveTo>
                    <a:pt x="9415" y="669"/>
                  </a:moveTo>
                  <a:cubicBezTo>
                    <a:pt x="10257" y="2606"/>
                    <a:pt x="15054" y="13686"/>
                    <a:pt x="15813" y="16714"/>
                  </a:cubicBezTo>
                  <a:cubicBezTo>
                    <a:pt x="16600" y="19865"/>
                    <a:pt x="16844" y="22078"/>
                    <a:pt x="13225" y="24048"/>
                  </a:cubicBezTo>
                  <a:cubicBezTo>
                    <a:pt x="9994" y="25809"/>
                    <a:pt x="2668" y="27595"/>
                    <a:pt x="1102" y="27966"/>
                  </a:cubicBezTo>
                  <a:lnTo>
                    <a:pt x="571" y="22769"/>
                  </a:lnTo>
                  <a:cubicBezTo>
                    <a:pt x="975" y="22590"/>
                    <a:pt x="1973" y="22134"/>
                    <a:pt x="2748" y="21670"/>
                  </a:cubicBezTo>
                  <a:cubicBezTo>
                    <a:pt x="2916" y="21571"/>
                    <a:pt x="3208" y="21403"/>
                    <a:pt x="3575" y="21196"/>
                  </a:cubicBezTo>
                  <a:cubicBezTo>
                    <a:pt x="7656" y="18863"/>
                    <a:pt x="8967" y="17948"/>
                    <a:pt x="8967" y="17425"/>
                  </a:cubicBezTo>
                  <a:cubicBezTo>
                    <a:pt x="8967" y="16781"/>
                    <a:pt x="4741" y="7703"/>
                    <a:pt x="3279" y="4579"/>
                  </a:cubicBezTo>
                  <a:lnTo>
                    <a:pt x="9415" y="669"/>
                  </a:lnTo>
                  <a:close/>
                  <a:moveTo>
                    <a:pt x="9540" y="1"/>
                  </a:moveTo>
                  <a:cubicBezTo>
                    <a:pt x="9488" y="1"/>
                    <a:pt x="9437" y="15"/>
                    <a:pt x="9391" y="42"/>
                  </a:cubicBezTo>
                  <a:lnTo>
                    <a:pt x="2788" y="4248"/>
                  </a:lnTo>
                  <a:cubicBezTo>
                    <a:pt x="2672" y="4324"/>
                    <a:pt x="2632" y="4468"/>
                    <a:pt x="2688" y="4592"/>
                  </a:cubicBezTo>
                  <a:cubicBezTo>
                    <a:pt x="4953" y="9429"/>
                    <a:pt x="8351" y="16838"/>
                    <a:pt x="8428" y="17389"/>
                  </a:cubicBezTo>
                  <a:cubicBezTo>
                    <a:pt x="8228" y="17916"/>
                    <a:pt x="4522" y="20029"/>
                    <a:pt x="3307" y="20724"/>
                  </a:cubicBezTo>
                  <a:cubicBezTo>
                    <a:pt x="2935" y="20936"/>
                    <a:pt x="2640" y="21104"/>
                    <a:pt x="2472" y="21207"/>
                  </a:cubicBezTo>
                  <a:cubicBezTo>
                    <a:pt x="1526" y="21771"/>
                    <a:pt x="188" y="22350"/>
                    <a:pt x="172" y="22354"/>
                  </a:cubicBezTo>
                  <a:cubicBezTo>
                    <a:pt x="64" y="22402"/>
                    <a:pt x="0" y="22514"/>
                    <a:pt x="12" y="22629"/>
                  </a:cubicBezTo>
                  <a:lnTo>
                    <a:pt x="595" y="28325"/>
                  </a:lnTo>
                  <a:cubicBezTo>
                    <a:pt x="603" y="28405"/>
                    <a:pt x="643" y="28473"/>
                    <a:pt x="707" y="28517"/>
                  </a:cubicBezTo>
                  <a:cubicBezTo>
                    <a:pt x="751" y="28553"/>
                    <a:pt x="807" y="28569"/>
                    <a:pt x="863" y="28569"/>
                  </a:cubicBezTo>
                  <a:cubicBezTo>
                    <a:pt x="883" y="28569"/>
                    <a:pt x="903" y="28569"/>
                    <a:pt x="922" y="28561"/>
                  </a:cubicBezTo>
                  <a:cubicBezTo>
                    <a:pt x="1282" y="28481"/>
                    <a:pt x="9806" y="26524"/>
                    <a:pt x="13485" y="24522"/>
                  </a:cubicBezTo>
                  <a:cubicBezTo>
                    <a:pt x="17439" y="22374"/>
                    <a:pt x="17159" y="19878"/>
                    <a:pt x="16337" y="16582"/>
                  </a:cubicBezTo>
                  <a:cubicBezTo>
                    <a:pt x="15498" y="13231"/>
                    <a:pt x="10018" y="693"/>
                    <a:pt x="9786" y="162"/>
                  </a:cubicBezTo>
                  <a:cubicBezTo>
                    <a:pt x="9754" y="90"/>
                    <a:pt x="9690" y="34"/>
                    <a:pt x="9614" y="10"/>
                  </a:cubicBezTo>
                  <a:cubicBezTo>
                    <a:pt x="9589" y="4"/>
                    <a:pt x="9565" y="1"/>
                    <a:pt x="954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73;p28">
              <a:extLst>
                <a:ext uri="{FF2B5EF4-FFF2-40B4-BE49-F238E27FC236}">
                  <a16:creationId xmlns:a16="http://schemas.microsoft.com/office/drawing/2014/main" id="{4B4C5390-0D2E-B292-3835-E9266873E2C6}"/>
                </a:ext>
              </a:extLst>
            </p:cNvPr>
            <p:cNvSpPr/>
            <p:nvPr/>
          </p:nvSpPr>
          <p:spPr>
            <a:xfrm>
              <a:off x="18954683" y="5726939"/>
              <a:ext cx="671048" cy="1541472"/>
            </a:xfrm>
            <a:custGeom>
              <a:avLst/>
              <a:gdLst/>
              <a:ahLst/>
              <a:cxnLst/>
              <a:rect l="l" t="t" r="r" b="b"/>
              <a:pathLst>
                <a:path w="11393" h="26171" extrusionOk="0">
                  <a:moveTo>
                    <a:pt x="3964" y="0"/>
                  </a:moveTo>
                  <a:lnTo>
                    <a:pt x="2913" y="671"/>
                  </a:lnTo>
                  <a:lnTo>
                    <a:pt x="2873" y="743"/>
                  </a:lnTo>
                  <a:cubicBezTo>
                    <a:pt x="2873" y="743"/>
                    <a:pt x="8178" y="13769"/>
                    <a:pt x="8501" y="18106"/>
                  </a:cubicBezTo>
                  <a:cubicBezTo>
                    <a:pt x="8696" y="20774"/>
                    <a:pt x="3807" y="24041"/>
                    <a:pt x="1" y="26170"/>
                  </a:cubicBezTo>
                  <a:cubicBezTo>
                    <a:pt x="2693" y="25416"/>
                    <a:pt x="5912" y="24393"/>
                    <a:pt x="7774" y="23379"/>
                  </a:cubicBezTo>
                  <a:cubicBezTo>
                    <a:pt x="11393" y="21409"/>
                    <a:pt x="11149" y="19196"/>
                    <a:pt x="10362" y="16045"/>
                  </a:cubicBezTo>
                  <a:cubicBezTo>
                    <a:pt x="9603" y="13017"/>
                    <a:pt x="4806" y="1937"/>
                    <a:pt x="3964" y="0"/>
                  </a:cubicBezTo>
                  <a:close/>
                </a:path>
              </a:pathLst>
            </a:custGeom>
            <a:solidFill>
              <a:srgbClr val="A4DDF6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74;p28">
              <a:extLst>
                <a:ext uri="{FF2B5EF4-FFF2-40B4-BE49-F238E27FC236}">
                  <a16:creationId xmlns:a16="http://schemas.microsoft.com/office/drawing/2014/main" id="{2EC64E1C-F426-A875-067F-43BCA658821E}"/>
                </a:ext>
              </a:extLst>
            </p:cNvPr>
            <p:cNvSpPr/>
            <p:nvPr/>
          </p:nvSpPr>
          <p:spPr>
            <a:xfrm>
              <a:off x="16095616" y="5791142"/>
              <a:ext cx="659680" cy="1563619"/>
            </a:xfrm>
            <a:custGeom>
              <a:avLst/>
              <a:gdLst/>
              <a:ahLst/>
              <a:cxnLst/>
              <a:rect l="l" t="t" r="r" b="b"/>
              <a:pathLst>
                <a:path w="11200" h="26547" extrusionOk="0">
                  <a:moveTo>
                    <a:pt x="4465" y="1"/>
                  </a:moveTo>
                  <a:cubicBezTo>
                    <a:pt x="4465" y="1"/>
                    <a:pt x="260" y="15406"/>
                    <a:pt x="128" y="18126"/>
                  </a:cubicBezTo>
                  <a:cubicBezTo>
                    <a:pt x="0" y="20842"/>
                    <a:pt x="8480" y="26214"/>
                    <a:pt x="8803" y="26538"/>
                  </a:cubicBezTo>
                  <a:cubicBezTo>
                    <a:pt x="8809" y="26544"/>
                    <a:pt x="8814" y="26546"/>
                    <a:pt x="8818" y="26546"/>
                  </a:cubicBezTo>
                  <a:cubicBezTo>
                    <a:pt x="9101" y="26546"/>
                    <a:pt x="8324" y="17179"/>
                    <a:pt x="8324" y="17179"/>
                  </a:cubicBezTo>
                  <a:lnTo>
                    <a:pt x="11200" y="3108"/>
                  </a:lnTo>
                  <a:lnTo>
                    <a:pt x="44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75;p28">
              <a:extLst>
                <a:ext uri="{FF2B5EF4-FFF2-40B4-BE49-F238E27FC236}">
                  <a16:creationId xmlns:a16="http://schemas.microsoft.com/office/drawing/2014/main" id="{9AEB4483-2145-D31C-053C-47C960375F52}"/>
                </a:ext>
              </a:extLst>
            </p:cNvPr>
            <p:cNvSpPr/>
            <p:nvPr/>
          </p:nvSpPr>
          <p:spPr>
            <a:xfrm>
              <a:off x="16081245" y="5775179"/>
              <a:ext cx="691016" cy="1595307"/>
            </a:xfrm>
            <a:custGeom>
              <a:avLst/>
              <a:gdLst/>
              <a:ahLst/>
              <a:cxnLst/>
              <a:rect l="l" t="t" r="r" b="b"/>
              <a:pathLst>
                <a:path w="11732" h="27085" extrusionOk="0">
                  <a:moveTo>
                    <a:pt x="4890" y="651"/>
                  </a:moveTo>
                  <a:lnTo>
                    <a:pt x="11136" y="3535"/>
                  </a:lnTo>
                  <a:lnTo>
                    <a:pt x="8300" y="17395"/>
                  </a:lnTo>
                  <a:cubicBezTo>
                    <a:pt x="8297" y="17419"/>
                    <a:pt x="8297" y="17447"/>
                    <a:pt x="8297" y="17471"/>
                  </a:cubicBezTo>
                  <a:cubicBezTo>
                    <a:pt x="8540" y="20390"/>
                    <a:pt x="8872" y="24960"/>
                    <a:pt x="8855" y="26334"/>
                  </a:cubicBezTo>
                  <a:cubicBezTo>
                    <a:pt x="8763" y="26266"/>
                    <a:pt x="8648" y="26186"/>
                    <a:pt x="8505" y="26087"/>
                  </a:cubicBezTo>
                  <a:cubicBezTo>
                    <a:pt x="3220" y="22411"/>
                    <a:pt x="576" y="19828"/>
                    <a:pt x="644" y="18409"/>
                  </a:cubicBezTo>
                  <a:cubicBezTo>
                    <a:pt x="759" y="15961"/>
                    <a:pt x="4294" y="2840"/>
                    <a:pt x="4890" y="651"/>
                  </a:cubicBezTo>
                  <a:close/>
                  <a:moveTo>
                    <a:pt x="4715" y="0"/>
                  </a:moveTo>
                  <a:cubicBezTo>
                    <a:pt x="4675" y="0"/>
                    <a:pt x="4635" y="9"/>
                    <a:pt x="4598" y="28"/>
                  </a:cubicBezTo>
                  <a:cubicBezTo>
                    <a:pt x="4526" y="60"/>
                    <a:pt x="4470" y="123"/>
                    <a:pt x="4450" y="200"/>
                  </a:cubicBezTo>
                  <a:cubicBezTo>
                    <a:pt x="4278" y="831"/>
                    <a:pt x="232" y="15665"/>
                    <a:pt x="104" y="18381"/>
                  </a:cubicBezTo>
                  <a:cubicBezTo>
                    <a:pt x="1" y="20571"/>
                    <a:pt x="4674" y="24081"/>
                    <a:pt x="8197" y="26533"/>
                  </a:cubicBezTo>
                  <a:cubicBezTo>
                    <a:pt x="8512" y="26754"/>
                    <a:pt x="8808" y="26957"/>
                    <a:pt x="8855" y="27001"/>
                  </a:cubicBezTo>
                  <a:cubicBezTo>
                    <a:pt x="8912" y="27057"/>
                    <a:pt x="8992" y="27084"/>
                    <a:pt x="9071" y="27084"/>
                  </a:cubicBezTo>
                  <a:cubicBezTo>
                    <a:pt x="9111" y="27084"/>
                    <a:pt x="9147" y="27081"/>
                    <a:pt x="9183" y="27065"/>
                  </a:cubicBezTo>
                  <a:cubicBezTo>
                    <a:pt x="9399" y="26965"/>
                    <a:pt x="9619" y="26861"/>
                    <a:pt x="8840" y="17467"/>
                  </a:cubicBezTo>
                  <a:lnTo>
                    <a:pt x="11707" y="3431"/>
                  </a:lnTo>
                  <a:cubicBezTo>
                    <a:pt x="11731" y="3311"/>
                    <a:pt x="11672" y="3183"/>
                    <a:pt x="11556" y="3132"/>
                  </a:cubicBezTo>
                  <a:lnTo>
                    <a:pt x="4825" y="24"/>
                  </a:lnTo>
                  <a:cubicBezTo>
                    <a:pt x="4791" y="8"/>
                    <a:pt x="4753" y="0"/>
                    <a:pt x="471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76;p28">
              <a:extLst>
                <a:ext uri="{FF2B5EF4-FFF2-40B4-BE49-F238E27FC236}">
                  <a16:creationId xmlns:a16="http://schemas.microsoft.com/office/drawing/2014/main" id="{D09F0BD1-53E0-3320-A72D-AA19248C782D}"/>
                </a:ext>
              </a:extLst>
            </p:cNvPr>
            <p:cNvSpPr/>
            <p:nvPr/>
          </p:nvSpPr>
          <p:spPr>
            <a:xfrm>
              <a:off x="16115112" y="5813464"/>
              <a:ext cx="488280" cy="1512787"/>
            </a:xfrm>
            <a:custGeom>
              <a:avLst/>
              <a:gdLst/>
              <a:ahLst/>
              <a:cxnLst/>
              <a:rect l="l" t="t" r="r" b="b"/>
              <a:pathLst>
                <a:path w="8290" h="25684" extrusionOk="0">
                  <a:moveTo>
                    <a:pt x="4315" y="1"/>
                  </a:moveTo>
                  <a:cubicBezTo>
                    <a:pt x="3719" y="2190"/>
                    <a:pt x="184" y="15311"/>
                    <a:pt x="69" y="17759"/>
                  </a:cubicBezTo>
                  <a:cubicBezTo>
                    <a:pt x="1" y="19178"/>
                    <a:pt x="2645" y="21761"/>
                    <a:pt x="7930" y="25437"/>
                  </a:cubicBezTo>
                  <a:cubicBezTo>
                    <a:pt x="8073" y="25536"/>
                    <a:pt x="8188" y="25616"/>
                    <a:pt x="8280" y="25684"/>
                  </a:cubicBezTo>
                  <a:cubicBezTo>
                    <a:pt x="8289" y="25133"/>
                    <a:pt x="8236" y="24074"/>
                    <a:pt x="8161" y="22808"/>
                  </a:cubicBezTo>
                  <a:cubicBezTo>
                    <a:pt x="5661" y="20691"/>
                    <a:pt x="2289" y="17860"/>
                    <a:pt x="1882" y="16637"/>
                  </a:cubicBezTo>
                  <a:cubicBezTo>
                    <a:pt x="1239" y="14708"/>
                    <a:pt x="6064" y="880"/>
                    <a:pt x="6064" y="880"/>
                  </a:cubicBezTo>
                  <a:lnTo>
                    <a:pt x="6044" y="800"/>
                  </a:lnTo>
                  <a:lnTo>
                    <a:pt x="4315" y="1"/>
                  </a:lnTo>
                  <a:close/>
                </a:path>
              </a:pathLst>
            </a:custGeom>
            <a:solidFill>
              <a:srgbClr val="A4DDF6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77;p28">
              <a:extLst>
                <a:ext uri="{FF2B5EF4-FFF2-40B4-BE49-F238E27FC236}">
                  <a16:creationId xmlns:a16="http://schemas.microsoft.com/office/drawing/2014/main" id="{2A6B07C2-F3ED-96A5-C1D2-C23601AD1EF2}"/>
                </a:ext>
              </a:extLst>
            </p:cNvPr>
            <p:cNvSpPr/>
            <p:nvPr/>
          </p:nvSpPr>
          <p:spPr>
            <a:xfrm>
              <a:off x="16179549" y="4808571"/>
              <a:ext cx="3175829" cy="1825075"/>
            </a:xfrm>
            <a:custGeom>
              <a:avLst/>
              <a:gdLst/>
              <a:ahLst/>
              <a:cxnLst/>
              <a:rect l="l" t="t" r="r" b="b"/>
              <a:pathLst>
                <a:path w="53919" h="30986" extrusionOk="0">
                  <a:moveTo>
                    <a:pt x="25645" y="0"/>
                  </a:moveTo>
                  <a:cubicBezTo>
                    <a:pt x="24856" y="0"/>
                    <a:pt x="23872" y="280"/>
                    <a:pt x="22784" y="1213"/>
                  </a:cubicBezTo>
                  <a:cubicBezTo>
                    <a:pt x="22784" y="1213"/>
                    <a:pt x="21167" y="2376"/>
                    <a:pt x="17995" y="2507"/>
                  </a:cubicBezTo>
                  <a:cubicBezTo>
                    <a:pt x="17909" y="2510"/>
                    <a:pt x="17825" y="2512"/>
                    <a:pt x="17743" y="2512"/>
                  </a:cubicBezTo>
                  <a:cubicBezTo>
                    <a:pt x="14826" y="2512"/>
                    <a:pt x="14575" y="370"/>
                    <a:pt x="10797" y="370"/>
                  </a:cubicBezTo>
                  <a:cubicBezTo>
                    <a:pt x="10780" y="370"/>
                    <a:pt x="10763" y="370"/>
                    <a:pt x="10746" y="370"/>
                  </a:cubicBezTo>
                  <a:cubicBezTo>
                    <a:pt x="5981" y="394"/>
                    <a:pt x="1" y="15452"/>
                    <a:pt x="1" y="15452"/>
                  </a:cubicBezTo>
                  <a:cubicBezTo>
                    <a:pt x="1" y="15452"/>
                    <a:pt x="2977" y="18364"/>
                    <a:pt x="5889" y="19594"/>
                  </a:cubicBezTo>
                  <a:cubicBezTo>
                    <a:pt x="8805" y="20824"/>
                    <a:pt x="10938" y="21084"/>
                    <a:pt x="10938" y="21084"/>
                  </a:cubicBezTo>
                  <a:lnTo>
                    <a:pt x="11393" y="30986"/>
                  </a:lnTo>
                  <a:lnTo>
                    <a:pt x="43498" y="30986"/>
                  </a:lnTo>
                  <a:lnTo>
                    <a:pt x="43886" y="21084"/>
                  </a:lnTo>
                  <a:lnTo>
                    <a:pt x="53919" y="14545"/>
                  </a:lnTo>
                  <a:cubicBezTo>
                    <a:pt x="53919" y="14545"/>
                    <a:pt x="49002" y="5742"/>
                    <a:pt x="46606" y="2443"/>
                  </a:cubicBezTo>
                  <a:cubicBezTo>
                    <a:pt x="45407" y="791"/>
                    <a:pt x="43806" y="273"/>
                    <a:pt x="42350" y="273"/>
                  </a:cubicBezTo>
                  <a:cubicBezTo>
                    <a:pt x="40894" y="273"/>
                    <a:pt x="39584" y="791"/>
                    <a:pt x="38968" y="1213"/>
                  </a:cubicBezTo>
                  <a:cubicBezTo>
                    <a:pt x="38025" y="1856"/>
                    <a:pt x="35669" y="2121"/>
                    <a:pt x="34011" y="2121"/>
                  </a:cubicBezTo>
                  <a:cubicBezTo>
                    <a:pt x="33508" y="2121"/>
                    <a:pt x="33070" y="2097"/>
                    <a:pt x="32754" y="2052"/>
                  </a:cubicBezTo>
                  <a:cubicBezTo>
                    <a:pt x="31395" y="1860"/>
                    <a:pt x="27573" y="630"/>
                    <a:pt x="27573" y="630"/>
                  </a:cubicBezTo>
                  <a:cubicBezTo>
                    <a:pt x="27573" y="630"/>
                    <a:pt x="26829" y="0"/>
                    <a:pt x="256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78;p28">
              <a:extLst>
                <a:ext uri="{FF2B5EF4-FFF2-40B4-BE49-F238E27FC236}">
                  <a16:creationId xmlns:a16="http://schemas.microsoft.com/office/drawing/2014/main" id="{9AA0510D-C699-409D-6A9B-F3F0170625E2}"/>
                </a:ext>
              </a:extLst>
            </p:cNvPr>
            <p:cNvSpPr/>
            <p:nvPr/>
          </p:nvSpPr>
          <p:spPr>
            <a:xfrm>
              <a:off x="16162411" y="4793022"/>
              <a:ext cx="3211109" cy="1856645"/>
            </a:xfrm>
            <a:custGeom>
              <a:avLst/>
              <a:gdLst/>
              <a:ahLst/>
              <a:cxnLst/>
              <a:rect l="l" t="t" r="r" b="b"/>
              <a:pathLst>
                <a:path w="54518" h="31522" extrusionOk="0">
                  <a:moveTo>
                    <a:pt x="25943" y="531"/>
                  </a:moveTo>
                  <a:cubicBezTo>
                    <a:pt x="26987" y="531"/>
                    <a:pt x="27648" y="1064"/>
                    <a:pt x="27693" y="1101"/>
                  </a:cubicBezTo>
                  <a:cubicBezTo>
                    <a:pt x="27721" y="1121"/>
                    <a:pt x="27748" y="1141"/>
                    <a:pt x="27785" y="1149"/>
                  </a:cubicBezTo>
                  <a:cubicBezTo>
                    <a:pt x="27940" y="1202"/>
                    <a:pt x="31638" y="2391"/>
                    <a:pt x="33004" y="2583"/>
                  </a:cubicBezTo>
                  <a:cubicBezTo>
                    <a:pt x="33318" y="2629"/>
                    <a:pt x="33778" y="2655"/>
                    <a:pt x="34313" y="2655"/>
                  </a:cubicBezTo>
                  <a:cubicBezTo>
                    <a:pt x="35981" y="2655"/>
                    <a:pt x="38387" y="2402"/>
                    <a:pt x="39412" y="1700"/>
                  </a:cubicBezTo>
                  <a:cubicBezTo>
                    <a:pt x="39986" y="1306"/>
                    <a:pt x="41239" y="814"/>
                    <a:pt x="42632" y="814"/>
                  </a:cubicBezTo>
                  <a:cubicBezTo>
                    <a:pt x="44019" y="814"/>
                    <a:pt x="45545" y="1302"/>
                    <a:pt x="46677" y="2863"/>
                  </a:cubicBezTo>
                  <a:cubicBezTo>
                    <a:pt x="48826" y="5827"/>
                    <a:pt x="53072" y="13336"/>
                    <a:pt x="53850" y="14722"/>
                  </a:cubicBezTo>
                  <a:lnTo>
                    <a:pt x="44029" y="21121"/>
                  </a:lnTo>
                  <a:cubicBezTo>
                    <a:pt x="43957" y="21169"/>
                    <a:pt x="43913" y="21248"/>
                    <a:pt x="43909" y="21336"/>
                  </a:cubicBezTo>
                  <a:lnTo>
                    <a:pt x="43530" y="30982"/>
                  </a:lnTo>
                  <a:lnTo>
                    <a:pt x="11944" y="30982"/>
                  </a:lnTo>
                  <a:lnTo>
                    <a:pt x="11500" y="21336"/>
                  </a:lnTo>
                  <a:cubicBezTo>
                    <a:pt x="11496" y="21204"/>
                    <a:pt x="11392" y="21097"/>
                    <a:pt x="11264" y="21081"/>
                  </a:cubicBezTo>
                  <a:cubicBezTo>
                    <a:pt x="11240" y="21077"/>
                    <a:pt x="9123" y="20809"/>
                    <a:pt x="6288" y="19611"/>
                  </a:cubicBezTo>
                  <a:cubicBezTo>
                    <a:pt x="3795" y="18556"/>
                    <a:pt x="1215" y="16212"/>
                    <a:pt x="612" y="15648"/>
                  </a:cubicBezTo>
                  <a:cubicBezTo>
                    <a:pt x="1287" y="13999"/>
                    <a:pt x="6775" y="926"/>
                    <a:pt x="11037" y="905"/>
                  </a:cubicBezTo>
                  <a:cubicBezTo>
                    <a:pt x="11069" y="905"/>
                    <a:pt x="11101" y="905"/>
                    <a:pt x="11133" y="905"/>
                  </a:cubicBezTo>
                  <a:cubicBezTo>
                    <a:pt x="13019" y="905"/>
                    <a:pt x="13992" y="1486"/>
                    <a:pt x="14915" y="2040"/>
                  </a:cubicBezTo>
                  <a:cubicBezTo>
                    <a:pt x="15775" y="2554"/>
                    <a:pt x="16586" y="3044"/>
                    <a:pt x="18018" y="3044"/>
                  </a:cubicBezTo>
                  <a:cubicBezTo>
                    <a:pt x="18109" y="3044"/>
                    <a:pt x="18202" y="3042"/>
                    <a:pt x="18298" y="3038"/>
                  </a:cubicBezTo>
                  <a:cubicBezTo>
                    <a:pt x="21514" y="2911"/>
                    <a:pt x="23163" y="1744"/>
                    <a:pt x="23235" y="1696"/>
                  </a:cubicBezTo>
                  <a:cubicBezTo>
                    <a:pt x="23239" y="1689"/>
                    <a:pt x="23247" y="1685"/>
                    <a:pt x="23251" y="1681"/>
                  </a:cubicBezTo>
                  <a:cubicBezTo>
                    <a:pt x="24284" y="795"/>
                    <a:pt x="25208" y="531"/>
                    <a:pt x="25943" y="531"/>
                  </a:cubicBezTo>
                  <a:close/>
                  <a:moveTo>
                    <a:pt x="25925" y="1"/>
                  </a:moveTo>
                  <a:cubicBezTo>
                    <a:pt x="25084" y="1"/>
                    <a:pt x="24045" y="294"/>
                    <a:pt x="22911" y="1261"/>
                  </a:cubicBezTo>
                  <a:cubicBezTo>
                    <a:pt x="22788" y="1345"/>
                    <a:pt x="21218" y="2380"/>
                    <a:pt x="18274" y="2500"/>
                  </a:cubicBezTo>
                  <a:cubicBezTo>
                    <a:pt x="18189" y="2503"/>
                    <a:pt x="18105" y="2505"/>
                    <a:pt x="18024" y="2505"/>
                  </a:cubicBezTo>
                  <a:cubicBezTo>
                    <a:pt x="16738" y="2505"/>
                    <a:pt x="16021" y="2072"/>
                    <a:pt x="15194" y="1576"/>
                  </a:cubicBezTo>
                  <a:cubicBezTo>
                    <a:pt x="14243" y="1003"/>
                    <a:pt x="13138" y="363"/>
                    <a:pt x="11056" y="363"/>
                  </a:cubicBezTo>
                  <a:cubicBezTo>
                    <a:pt x="11049" y="363"/>
                    <a:pt x="11041" y="363"/>
                    <a:pt x="11033" y="363"/>
                  </a:cubicBezTo>
                  <a:cubicBezTo>
                    <a:pt x="6144" y="387"/>
                    <a:pt x="284" y="14993"/>
                    <a:pt x="41" y="15616"/>
                  </a:cubicBezTo>
                  <a:cubicBezTo>
                    <a:pt x="0" y="15716"/>
                    <a:pt x="24" y="15832"/>
                    <a:pt x="100" y="15908"/>
                  </a:cubicBezTo>
                  <a:cubicBezTo>
                    <a:pt x="225" y="16031"/>
                    <a:pt x="3148" y="18872"/>
                    <a:pt x="6076" y="20110"/>
                  </a:cubicBezTo>
                  <a:cubicBezTo>
                    <a:pt x="8480" y="21125"/>
                    <a:pt x="10342" y="21484"/>
                    <a:pt x="10969" y="21584"/>
                  </a:cubicBezTo>
                  <a:lnTo>
                    <a:pt x="11412" y="31266"/>
                  </a:lnTo>
                  <a:cubicBezTo>
                    <a:pt x="11420" y="31410"/>
                    <a:pt x="11540" y="31522"/>
                    <a:pt x="11684" y="31522"/>
                  </a:cubicBezTo>
                  <a:lnTo>
                    <a:pt x="43789" y="31522"/>
                  </a:lnTo>
                  <a:cubicBezTo>
                    <a:pt x="43933" y="31522"/>
                    <a:pt x="44052" y="31406"/>
                    <a:pt x="44061" y="31262"/>
                  </a:cubicBezTo>
                  <a:lnTo>
                    <a:pt x="44445" y="21500"/>
                  </a:lnTo>
                  <a:lnTo>
                    <a:pt x="54358" y="15037"/>
                  </a:lnTo>
                  <a:cubicBezTo>
                    <a:pt x="54477" y="14958"/>
                    <a:pt x="54518" y="14802"/>
                    <a:pt x="54446" y="14678"/>
                  </a:cubicBezTo>
                  <a:cubicBezTo>
                    <a:pt x="54398" y="14590"/>
                    <a:pt x="49493" y="5822"/>
                    <a:pt x="47116" y="2548"/>
                  </a:cubicBezTo>
                  <a:cubicBezTo>
                    <a:pt x="45863" y="821"/>
                    <a:pt x="44176" y="281"/>
                    <a:pt x="42645" y="281"/>
                  </a:cubicBezTo>
                  <a:cubicBezTo>
                    <a:pt x="41113" y="281"/>
                    <a:pt x="39736" y="822"/>
                    <a:pt x="39104" y="1253"/>
                  </a:cubicBezTo>
                  <a:cubicBezTo>
                    <a:pt x="38229" y="1854"/>
                    <a:pt x="35919" y="2115"/>
                    <a:pt x="34292" y="2115"/>
                  </a:cubicBezTo>
                  <a:cubicBezTo>
                    <a:pt x="33810" y="2115"/>
                    <a:pt x="33388" y="2092"/>
                    <a:pt x="33081" y="2048"/>
                  </a:cubicBezTo>
                  <a:cubicBezTo>
                    <a:pt x="31839" y="1873"/>
                    <a:pt x="28419" y="786"/>
                    <a:pt x="27992" y="650"/>
                  </a:cubicBezTo>
                  <a:cubicBezTo>
                    <a:pt x="27799" y="507"/>
                    <a:pt x="27033" y="1"/>
                    <a:pt x="2592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79;p28">
              <a:extLst>
                <a:ext uri="{FF2B5EF4-FFF2-40B4-BE49-F238E27FC236}">
                  <a16:creationId xmlns:a16="http://schemas.microsoft.com/office/drawing/2014/main" id="{56964A87-BB2B-3528-93D4-6345FEC4F55D}"/>
                </a:ext>
              </a:extLst>
            </p:cNvPr>
            <p:cNvSpPr/>
            <p:nvPr/>
          </p:nvSpPr>
          <p:spPr>
            <a:xfrm>
              <a:off x="16827213" y="5077803"/>
              <a:ext cx="23619" cy="984453"/>
            </a:xfrm>
            <a:custGeom>
              <a:avLst/>
              <a:gdLst/>
              <a:ahLst/>
              <a:cxnLst/>
              <a:rect l="l" t="t" r="r" b="b"/>
              <a:pathLst>
                <a:path w="401" h="16714" extrusionOk="0">
                  <a:moveTo>
                    <a:pt x="265" y="1"/>
                  </a:moveTo>
                  <a:cubicBezTo>
                    <a:pt x="193" y="1"/>
                    <a:pt x="133" y="61"/>
                    <a:pt x="133" y="137"/>
                  </a:cubicBezTo>
                  <a:lnTo>
                    <a:pt x="1" y="16577"/>
                  </a:lnTo>
                  <a:cubicBezTo>
                    <a:pt x="1" y="16653"/>
                    <a:pt x="61" y="16713"/>
                    <a:pt x="137" y="16713"/>
                  </a:cubicBezTo>
                  <a:cubicBezTo>
                    <a:pt x="213" y="16713"/>
                    <a:pt x="273" y="16653"/>
                    <a:pt x="273" y="16577"/>
                  </a:cubicBezTo>
                  <a:lnTo>
                    <a:pt x="401" y="137"/>
                  </a:lnTo>
                  <a:cubicBezTo>
                    <a:pt x="401" y="61"/>
                    <a:pt x="340" y="1"/>
                    <a:pt x="26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80;p28">
              <a:extLst>
                <a:ext uri="{FF2B5EF4-FFF2-40B4-BE49-F238E27FC236}">
                  <a16:creationId xmlns:a16="http://schemas.microsoft.com/office/drawing/2014/main" id="{93C8F7B4-F202-C56D-CDAB-BC4744F7FF69}"/>
                </a:ext>
              </a:extLst>
            </p:cNvPr>
            <p:cNvSpPr/>
            <p:nvPr/>
          </p:nvSpPr>
          <p:spPr>
            <a:xfrm>
              <a:off x="16903253" y="5165504"/>
              <a:ext cx="143069" cy="751800"/>
            </a:xfrm>
            <a:custGeom>
              <a:avLst/>
              <a:gdLst/>
              <a:ahLst/>
              <a:cxnLst/>
              <a:rect l="l" t="t" r="r" b="b"/>
              <a:pathLst>
                <a:path w="2429" h="12764" extrusionOk="0">
                  <a:moveTo>
                    <a:pt x="147" y="1"/>
                  </a:moveTo>
                  <a:cubicBezTo>
                    <a:pt x="143" y="1"/>
                    <a:pt x="138" y="1"/>
                    <a:pt x="133" y="1"/>
                  </a:cubicBezTo>
                  <a:cubicBezTo>
                    <a:pt x="61" y="6"/>
                    <a:pt x="0" y="70"/>
                    <a:pt x="4" y="141"/>
                  </a:cubicBezTo>
                  <a:cubicBezTo>
                    <a:pt x="8" y="226"/>
                    <a:pt x="480" y="8242"/>
                    <a:pt x="2149" y="12675"/>
                  </a:cubicBezTo>
                  <a:cubicBezTo>
                    <a:pt x="2170" y="12732"/>
                    <a:pt x="2221" y="12764"/>
                    <a:pt x="2277" y="12764"/>
                  </a:cubicBezTo>
                  <a:cubicBezTo>
                    <a:pt x="2293" y="12764"/>
                    <a:pt x="2309" y="12764"/>
                    <a:pt x="2325" y="12756"/>
                  </a:cubicBezTo>
                  <a:cubicBezTo>
                    <a:pt x="2393" y="12727"/>
                    <a:pt x="2428" y="12651"/>
                    <a:pt x="2404" y="12579"/>
                  </a:cubicBezTo>
                  <a:cubicBezTo>
                    <a:pt x="747" y="8186"/>
                    <a:pt x="280" y="209"/>
                    <a:pt x="276" y="130"/>
                  </a:cubicBezTo>
                  <a:cubicBezTo>
                    <a:pt x="272" y="59"/>
                    <a:pt x="226" y="1"/>
                    <a:pt x="14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81;p28">
              <a:extLst>
                <a:ext uri="{FF2B5EF4-FFF2-40B4-BE49-F238E27FC236}">
                  <a16:creationId xmlns:a16="http://schemas.microsoft.com/office/drawing/2014/main" id="{2D863F47-122F-240A-F571-F3ABE7AB2EC5}"/>
                </a:ext>
              </a:extLst>
            </p:cNvPr>
            <p:cNvSpPr/>
            <p:nvPr/>
          </p:nvSpPr>
          <p:spPr>
            <a:xfrm>
              <a:off x="17047440" y="5939451"/>
              <a:ext cx="98187" cy="202733"/>
            </a:xfrm>
            <a:custGeom>
              <a:avLst/>
              <a:gdLst/>
              <a:ahLst/>
              <a:cxnLst/>
              <a:rect l="l" t="t" r="r" b="b"/>
              <a:pathLst>
                <a:path w="1667" h="3442" extrusionOk="0">
                  <a:moveTo>
                    <a:pt x="152" y="0"/>
                  </a:moveTo>
                  <a:cubicBezTo>
                    <a:pt x="138" y="0"/>
                    <a:pt x="123" y="2"/>
                    <a:pt x="109" y="7"/>
                  </a:cubicBezTo>
                  <a:cubicBezTo>
                    <a:pt x="37" y="35"/>
                    <a:pt x="1" y="111"/>
                    <a:pt x="25" y="182"/>
                  </a:cubicBezTo>
                  <a:cubicBezTo>
                    <a:pt x="61" y="278"/>
                    <a:pt x="880" y="2599"/>
                    <a:pt x="1399" y="3382"/>
                  </a:cubicBezTo>
                  <a:cubicBezTo>
                    <a:pt x="1427" y="3422"/>
                    <a:pt x="1466" y="3442"/>
                    <a:pt x="1510" y="3442"/>
                  </a:cubicBezTo>
                  <a:cubicBezTo>
                    <a:pt x="1538" y="3442"/>
                    <a:pt x="1562" y="3434"/>
                    <a:pt x="1586" y="3422"/>
                  </a:cubicBezTo>
                  <a:cubicBezTo>
                    <a:pt x="1650" y="3378"/>
                    <a:pt x="1667" y="3294"/>
                    <a:pt x="1623" y="3235"/>
                  </a:cubicBezTo>
                  <a:cubicBezTo>
                    <a:pt x="1123" y="2479"/>
                    <a:pt x="288" y="114"/>
                    <a:pt x="281" y="90"/>
                  </a:cubicBezTo>
                  <a:cubicBezTo>
                    <a:pt x="261" y="37"/>
                    <a:pt x="209" y="0"/>
                    <a:pt x="15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82;p28">
              <a:extLst>
                <a:ext uri="{FF2B5EF4-FFF2-40B4-BE49-F238E27FC236}">
                  <a16:creationId xmlns:a16="http://schemas.microsoft.com/office/drawing/2014/main" id="{977EC4B4-206E-4F0D-7470-C0484849C986}"/>
                </a:ext>
              </a:extLst>
            </p:cNvPr>
            <p:cNvSpPr/>
            <p:nvPr/>
          </p:nvSpPr>
          <p:spPr>
            <a:xfrm>
              <a:off x="16963920" y="5112083"/>
              <a:ext cx="170221" cy="519381"/>
            </a:xfrm>
            <a:custGeom>
              <a:avLst/>
              <a:gdLst/>
              <a:ahLst/>
              <a:cxnLst/>
              <a:rect l="l" t="t" r="r" b="b"/>
              <a:pathLst>
                <a:path w="2890" h="8818" extrusionOk="0">
                  <a:moveTo>
                    <a:pt x="144" y="1"/>
                  </a:moveTo>
                  <a:cubicBezTo>
                    <a:pt x="136" y="1"/>
                    <a:pt x="128" y="1"/>
                    <a:pt x="121" y="3"/>
                  </a:cubicBezTo>
                  <a:cubicBezTo>
                    <a:pt x="45" y="18"/>
                    <a:pt x="1" y="90"/>
                    <a:pt x="13" y="162"/>
                  </a:cubicBezTo>
                  <a:cubicBezTo>
                    <a:pt x="25" y="210"/>
                    <a:pt x="1007" y="5011"/>
                    <a:pt x="2613" y="8734"/>
                  </a:cubicBezTo>
                  <a:cubicBezTo>
                    <a:pt x="2633" y="8785"/>
                    <a:pt x="2685" y="8817"/>
                    <a:pt x="2737" y="8817"/>
                  </a:cubicBezTo>
                  <a:cubicBezTo>
                    <a:pt x="2753" y="8817"/>
                    <a:pt x="2773" y="8813"/>
                    <a:pt x="2788" y="8806"/>
                  </a:cubicBezTo>
                  <a:cubicBezTo>
                    <a:pt x="2857" y="8778"/>
                    <a:pt x="2889" y="8697"/>
                    <a:pt x="2860" y="8625"/>
                  </a:cubicBezTo>
                  <a:cubicBezTo>
                    <a:pt x="1267" y="4931"/>
                    <a:pt x="288" y="158"/>
                    <a:pt x="281" y="110"/>
                  </a:cubicBezTo>
                  <a:cubicBezTo>
                    <a:pt x="266" y="46"/>
                    <a:pt x="207" y="1"/>
                    <a:pt x="14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83;p28">
              <a:extLst>
                <a:ext uri="{FF2B5EF4-FFF2-40B4-BE49-F238E27FC236}">
                  <a16:creationId xmlns:a16="http://schemas.microsoft.com/office/drawing/2014/main" id="{128F7D6D-D019-17B1-B5AF-B7C7EBA26D30}"/>
                </a:ext>
              </a:extLst>
            </p:cNvPr>
            <p:cNvSpPr/>
            <p:nvPr/>
          </p:nvSpPr>
          <p:spPr>
            <a:xfrm>
              <a:off x="18435008" y="5195955"/>
              <a:ext cx="189717" cy="557371"/>
            </a:xfrm>
            <a:custGeom>
              <a:avLst/>
              <a:gdLst/>
              <a:ahLst/>
              <a:cxnLst/>
              <a:rect l="l" t="t" r="r" b="b"/>
              <a:pathLst>
                <a:path w="3221" h="9463" extrusionOk="0">
                  <a:moveTo>
                    <a:pt x="3071" y="1"/>
                  </a:moveTo>
                  <a:cubicBezTo>
                    <a:pt x="3010" y="1"/>
                    <a:pt x="2954" y="42"/>
                    <a:pt x="2937" y="104"/>
                  </a:cubicBezTo>
                  <a:cubicBezTo>
                    <a:pt x="2924" y="168"/>
                    <a:pt x="1370" y="6467"/>
                    <a:pt x="33" y="9271"/>
                  </a:cubicBezTo>
                  <a:cubicBezTo>
                    <a:pt x="1" y="9339"/>
                    <a:pt x="33" y="9419"/>
                    <a:pt x="96" y="9450"/>
                  </a:cubicBezTo>
                  <a:cubicBezTo>
                    <a:pt x="117" y="9459"/>
                    <a:pt x="137" y="9463"/>
                    <a:pt x="157" y="9463"/>
                  </a:cubicBezTo>
                  <a:cubicBezTo>
                    <a:pt x="209" y="9463"/>
                    <a:pt x="257" y="9435"/>
                    <a:pt x="280" y="9387"/>
                  </a:cubicBezTo>
                  <a:cubicBezTo>
                    <a:pt x="1630" y="6559"/>
                    <a:pt x="3184" y="232"/>
                    <a:pt x="3200" y="168"/>
                  </a:cubicBezTo>
                  <a:cubicBezTo>
                    <a:pt x="3221" y="96"/>
                    <a:pt x="3173" y="24"/>
                    <a:pt x="3101" y="4"/>
                  </a:cubicBezTo>
                  <a:cubicBezTo>
                    <a:pt x="3091" y="2"/>
                    <a:pt x="3081" y="1"/>
                    <a:pt x="307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84;p28">
              <a:extLst>
                <a:ext uri="{FF2B5EF4-FFF2-40B4-BE49-F238E27FC236}">
                  <a16:creationId xmlns:a16="http://schemas.microsoft.com/office/drawing/2014/main" id="{EAB3ADED-7276-7FFF-C801-0ED667BB14E3}"/>
                </a:ext>
              </a:extLst>
            </p:cNvPr>
            <p:cNvSpPr/>
            <p:nvPr/>
          </p:nvSpPr>
          <p:spPr>
            <a:xfrm>
              <a:off x="18752595" y="5287486"/>
              <a:ext cx="19848" cy="771000"/>
            </a:xfrm>
            <a:custGeom>
              <a:avLst/>
              <a:gdLst/>
              <a:ahLst/>
              <a:cxnLst/>
              <a:rect l="l" t="t" r="r" b="b"/>
              <a:pathLst>
                <a:path w="337" h="13090" extrusionOk="0">
                  <a:moveTo>
                    <a:pt x="137" y="0"/>
                  </a:moveTo>
                  <a:cubicBezTo>
                    <a:pt x="61" y="0"/>
                    <a:pt x="1" y="63"/>
                    <a:pt x="1" y="135"/>
                  </a:cubicBezTo>
                  <a:lnTo>
                    <a:pt x="65" y="12953"/>
                  </a:lnTo>
                  <a:cubicBezTo>
                    <a:pt x="69" y="13029"/>
                    <a:pt x="129" y="13089"/>
                    <a:pt x="201" y="13089"/>
                  </a:cubicBezTo>
                  <a:cubicBezTo>
                    <a:pt x="277" y="13089"/>
                    <a:pt x="336" y="13025"/>
                    <a:pt x="336" y="12953"/>
                  </a:cubicBezTo>
                  <a:lnTo>
                    <a:pt x="273" y="135"/>
                  </a:lnTo>
                  <a:cubicBezTo>
                    <a:pt x="273" y="60"/>
                    <a:pt x="213" y="0"/>
                    <a:pt x="13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85;p28">
              <a:extLst>
                <a:ext uri="{FF2B5EF4-FFF2-40B4-BE49-F238E27FC236}">
                  <a16:creationId xmlns:a16="http://schemas.microsoft.com/office/drawing/2014/main" id="{29406E7F-2346-F405-8A98-CF7D4975630F}"/>
                </a:ext>
              </a:extLst>
            </p:cNvPr>
            <p:cNvSpPr/>
            <p:nvPr/>
          </p:nvSpPr>
          <p:spPr>
            <a:xfrm>
              <a:off x="18477120" y="5302683"/>
              <a:ext cx="253917" cy="744261"/>
            </a:xfrm>
            <a:custGeom>
              <a:avLst/>
              <a:gdLst/>
              <a:ahLst/>
              <a:cxnLst/>
              <a:rect l="l" t="t" r="r" b="b"/>
              <a:pathLst>
                <a:path w="4311" h="12636" extrusionOk="0">
                  <a:moveTo>
                    <a:pt x="4170" y="1"/>
                  </a:moveTo>
                  <a:cubicBezTo>
                    <a:pt x="4102" y="1"/>
                    <a:pt x="4043" y="50"/>
                    <a:pt x="4035" y="117"/>
                  </a:cubicBezTo>
                  <a:cubicBezTo>
                    <a:pt x="4023" y="197"/>
                    <a:pt x="2841" y="8226"/>
                    <a:pt x="41" y="12428"/>
                  </a:cubicBezTo>
                  <a:cubicBezTo>
                    <a:pt x="1" y="12488"/>
                    <a:pt x="17" y="12571"/>
                    <a:pt x="80" y="12615"/>
                  </a:cubicBezTo>
                  <a:cubicBezTo>
                    <a:pt x="100" y="12627"/>
                    <a:pt x="128" y="12636"/>
                    <a:pt x="152" y="12636"/>
                  </a:cubicBezTo>
                  <a:cubicBezTo>
                    <a:pt x="196" y="12636"/>
                    <a:pt x="240" y="12615"/>
                    <a:pt x="268" y="12575"/>
                  </a:cubicBezTo>
                  <a:cubicBezTo>
                    <a:pt x="3100" y="8326"/>
                    <a:pt x="4290" y="237"/>
                    <a:pt x="4298" y="157"/>
                  </a:cubicBezTo>
                  <a:cubicBezTo>
                    <a:pt x="4311" y="81"/>
                    <a:pt x="4259" y="13"/>
                    <a:pt x="4187" y="2"/>
                  </a:cubicBezTo>
                  <a:cubicBezTo>
                    <a:pt x="4181" y="1"/>
                    <a:pt x="4176" y="1"/>
                    <a:pt x="417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86;p28">
              <a:extLst>
                <a:ext uri="{FF2B5EF4-FFF2-40B4-BE49-F238E27FC236}">
                  <a16:creationId xmlns:a16="http://schemas.microsoft.com/office/drawing/2014/main" id="{4F5243AE-F921-B490-1356-E77FF55A3979}"/>
                </a:ext>
              </a:extLst>
            </p:cNvPr>
            <p:cNvSpPr/>
            <p:nvPr/>
          </p:nvSpPr>
          <p:spPr>
            <a:xfrm>
              <a:off x="18499915" y="5935680"/>
              <a:ext cx="147840" cy="237131"/>
            </a:xfrm>
            <a:custGeom>
              <a:avLst/>
              <a:gdLst/>
              <a:ahLst/>
              <a:cxnLst/>
              <a:rect l="l" t="t" r="r" b="b"/>
              <a:pathLst>
                <a:path w="2510" h="4026" extrusionOk="0">
                  <a:moveTo>
                    <a:pt x="2356" y="1"/>
                  </a:moveTo>
                  <a:cubicBezTo>
                    <a:pt x="2307" y="1"/>
                    <a:pt x="2259" y="26"/>
                    <a:pt x="2234" y="71"/>
                  </a:cubicBezTo>
                  <a:cubicBezTo>
                    <a:pt x="2222" y="95"/>
                    <a:pt x="936" y="2539"/>
                    <a:pt x="45" y="3813"/>
                  </a:cubicBezTo>
                  <a:cubicBezTo>
                    <a:pt x="1" y="3874"/>
                    <a:pt x="17" y="3957"/>
                    <a:pt x="77" y="4001"/>
                  </a:cubicBezTo>
                  <a:cubicBezTo>
                    <a:pt x="101" y="4018"/>
                    <a:pt x="129" y="4025"/>
                    <a:pt x="157" y="4025"/>
                  </a:cubicBezTo>
                  <a:cubicBezTo>
                    <a:pt x="197" y="4025"/>
                    <a:pt x="241" y="4005"/>
                    <a:pt x="265" y="3970"/>
                  </a:cubicBezTo>
                  <a:cubicBezTo>
                    <a:pt x="1168" y="2679"/>
                    <a:pt x="2462" y="222"/>
                    <a:pt x="2478" y="198"/>
                  </a:cubicBezTo>
                  <a:cubicBezTo>
                    <a:pt x="2510" y="130"/>
                    <a:pt x="2486" y="51"/>
                    <a:pt x="2418" y="15"/>
                  </a:cubicBezTo>
                  <a:cubicBezTo>
                    <a:pt x="2398" y="6"/>
                    <a:pt x="2377" y="1"/>
                    <a:pt x="23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87;p28">
              <a:extLst>
                <a:ext uri="{FF2B5EF4-FFF2-40B4-BE49-F238E27FC236}">
                  <a16:creationId xmlns:a16="http://schemas.microsoft.com/office/drawing/2014/main" id="{9A773577-1E28-FD39-9CBA-3C3069357A5D}"/>
                </a:ext>
              </a:extLst>
            </p:cNvPr>
            <p:cNvSpPr/>
            <p:nvPr/>
          </p:nvSpPr>
          <p:spPr>
            <a:xfrm>
              <a:off x="17406200" y="4929022"/>
              <a:ext cx="668456" cy="684360"/>
            </a:xfrm>
            <a:custGeom>
              <a:avLst/>
              <a:gdLst/>
              <a:ahLst/>
              <a:cxnLst/>
              <a:rect l="l" t="t" r="r" b="b"/>
              <a:pathLst>
                <a:path w="11349" h="11619" extrusionOk="0">
                  <a:moveTo>
                    <a:pt x="147" y="1"/>
                  </a:moveTo>
                  <a:cubicBezTo>
                    <a:pt x="139" y="1"/>
                    <a:pt x="132" y="2"/>
                    <a:pt x="125" y="3"/>
                  </a:cubicBezTo>
                  <a:cubicBezTo>
                    <a:pt x="53" y="14"/>
                    <a:pt x="1" y="86"/>
                    <a:pt x="13" y="158"/>
                  </a:cubicBezTo>
                  <a:cubicBezTo>
                    <a:pt x="21" y="215"/>
                    <a:pt x="935" y="5778"/>
                    <a:pt x="2226" y="8610"/>
                  </a:cubicBezTo>
                  <a:cubicBezTo>
                    <a:pt x="3241" y="10839"/>
                    <a:pt x="4798" y="11618"/>
                    <a:pt x="6232" y="11618"/>
                  </a:cubicBezTo>
                  <a:cubicBezTo>
                    <a:pt x="6823" y="11618"/>
                    <a:pt x="7398" y="11486"/>
                    <a:pt x="7902" y="11266"/>
                  </a:cubicBezTo>
                  <a:cubicBezTo>
                    <a:pt x="9983" y="10363"/>
                    <a:pt x="11349" y="6077"/>
                    <a:pt x="11221" y="845"/>
                  </a:cubicBezTo>
                  <a:cubicBezTo>
                    <a:pt x="11221" y="773"/>
                    <a:pt x="11157" y="726"/>
                    <a:pt x="11081" y="714"/>
                  </a:cubicBezTo>
                  <a:cubicBezTo>
                    <a:pt x="11009" y="718"/>
                    <a:pt x="10949" y="777"/>
                    <a:pt x="10949" y="853"/>
                  </a:cubicBezTo>
                  <a:cubicBezTo>
                    <a:pt x="11073" y="5898"/>
                    <a:pt x="9747" y="10172"/>
                    <a:pt x="7794" y="11019"/>
                  </a:cubicBezTo>
                  <a:cubicBezTo>
                    <a:pt x="7303" y="11232"/>
                    <a:pt x="6762" y="11359"/>
                    <a:pt x="6208" y="11359"/>
                  </a:cubicBezTo>
                  <a:cubicBezTo>
                    <a:pt x="4857" y="11359"/>
                    <a:pt x="3429" y="10605"/>
                    <a:pt x="2469" y="8498"/>
                  </a:cubicBezTo>
                  <a:cubicBezTo>
                    <a:pt x="1199" y="5699"/>
                    <a:pt x="288" y="170"/>
                    <a:pt x="281" y="115"/>
                  </a:cubicBezTo>
                  <a:cubicBezTo>
                    <a:pt x="270" y="50"/>
                    <a:pt x="211" y="1"/>
                    <a:pt x="14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88;p28">
              <a:extLst>
                <a:ext uri="{FF2B5EF4-FFF2-40B4-BE49-F238E27FC236}">
                  <a16:creationId xmlns:a16="http://schemas.microsoft.com/office/drawing/2014/main" id="{A94AF8BC-286E-F11B-D386-2BFDC1955C33}"/>
                </a:ext>
              </a:extLst>
            </p:cNvPr>
            <p:cNvSpPr/>
            <p:nvPr/>
          </p:nvSpPr>
          <p:spPr>
            <a:xfrm>
              <a:off x="16957325" y="4171214"/>
              <a:ext cx="257923" cy="306869"/>
            </a:xfrm>
            <a:custGeom>
              <a:avLst/>
              <a:gdLst/>
              <a:ahLst/>
              <a:cxnLst/>
              <a:rect l="l" t="t" r="r" b="b"/>
              <a:pathLst>
                <a:path w="4379" h="5210" extrusionOk="0">
                  <a:moveTo>
                    <a:pt x="1587" y="1"/>
                  </a:moveTo>
                  <a:cubicBezTo>
                    <a:pt x="1379" y="1"/>
                    <a:pt x="1170" y="90"/>
                    <a:pt x="972" y="315"/>
                  </a:cubicBezTo>
                  <a:cubicBezTo>
                    <a:pt x="1" y="1417"/>
                    <a:pt x="1746" y="3941"/>
                    <a:pt x="2717" y="4785"/>
                  </a:cubicBezTo>
                  <a:cubicBezTo>
                    <a:pt x="3061" y="5082"/>
                    <a:pt x="3373" y="5209"/>
                    <a:pt x="3629" y="5209"/>
                  </a:cubicBezTo>
                  <a:cubicBezTo>
                    <a:pt x="4096" y="5209"/>
                    <a:pt x="4378" y="4787"/>
                    <a:pt x="4335" y="4201"/>
                  </a:cubicBezTo>
                  <a:cubicBezTo>
                    <a:pt x="4271" y="3294"/>
                    <a:pt x="3173" y="1353"/>
                    <a:pt x="3173" y="1353"/>
                  </a:cubicBezTo>
                  <a:cubicBezTo>
                    <a:pt x="3173" y="1353"/>
                    <a:pt x="2394" y="1"/>
                    <a:pt x="1587" y="1"/>
                  </a:cubicBezTo>
                  <a:close/>
                </a:path>
              </a:pathLst>
            </a:custGeom>
            <a:solidFill>
              <a:srgbClr val="B3E2F7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89;p28">
              <a:extLst>
                <a:ext uri="{FF2B5EF4-FFF2-40B4-BE49-F238E27FC236}">
                  <a16:creationId xmlns:a16="http://schemas.microsoft.com/office/drawing/2014/main" id="{81A072AD-98C8-4946-D496-61C608994B2C}"/>
                </a:ext>
              </a:extLst>
            </p:cNvPr>
            <p:cNvSpPr/>
            <p:nvPr/>
          </p:nvSpPr>
          <p:spPr>
            <a:xfrm>
              <a:off x="16980176" y="4155310"/>
              <a:ext cx="250856" cy="338675"/>
            </a:xfrm>
            <a:custGeom>
              <a:avLst/>
              <a:gdLst/>
              <a:ahLst/>
              <a:cxnLst/>
              <a:rect l="l" t="t" r="r" b="b"/>
              <a:pathLst>
                <a:path w="4259" h="5750" extrusionOk="0">
                  <a:moveTo>
                    <a:pt x="1194" y="541"/>
                  </a:moveTo>
                  <a:cubicBezTo>
                    <a:pt x="1214" y="541"/>
                    <a:pt x="1231" y="541"/>
                    <a:pt x="1247" y="544"/>
                  </a:cubicBezTo>
                  <a:cubicBezTo>
                    <a:pt x="1766" y="597"/>
                    <a:pt x="2377" y="1460"/>
                    <a:pt x="2549" y="1755"/>
                  </a:cubicBezTo>
                  <a:cubicBezTo>
                    <a:pt x="2848" y="2282"/>
                    <a:pt x="3631" y="3796"/>
                    <a:pt x="3679" y="4491"/>
                  </a:cubicBezTo>
                  <a:cubicBezTo>
                    <a:pt x="3703" y="4815"/>
                    <a:pt x="3603" y="5079"/>
                    <a:pt x="3419" y="5170"/>
                  </a:cubicBezTo>
                  <a:cubicBezTo>
                    <a:pt x="3367" y="5196"/>
                    <a:pt x="3308" y="5209"/>
                    <a:pt x="3242" y="5209"/>
                  </a:cubicBezTo>
                  <a:cubicBezTo>
                    <a:pt x="3038" y="5209"/>
                    <a:pt x="2778" y="5083"/>
                    <a:pt x="2509" y="4847"/>
                  </a:cubicBezTo>
                  <a:cubicBezTo>
                    <a:pt x="1750" y="4192"/>
                    <a:pt x="643" y="2610"/>
                    <a:pt x="571" y="1532"/>
                  </a:cubicBezTo>
                  <a:cubicBezTo>
                    <a:pt x="552" y="1208"/>
                    <a:pt x="624" y="948"/>
                    <a:pt x="787" y="765"/>
                  </a:cubicBezTo>
                  <a:cubicBezTo>
                    <a:pt x="951" y="577"/>
                    <a:pt x="1095" y="541"/>
                    <a:pt x="1194" y="541"/>
                  </a:cubicBezTo>
                  <a:close/>
                  <a:moveTo>
                    <a:pt x="1204" y="1"/>
                  </a:moveTo>
                  <a:cubicBezTo>
                    <a:pt x="972" y="1"/>
                    <a:pt x="668" y="82"/>
                    <a:pt x="380" y="409"/>
                  </a:cubicBezTo>
                  <a:cubicBezTo>
                    <a:pt x="116" y="705"/>
                    <a:pt x="1" y="1096"/>
                    <a:pt x="33" y="1567"/>
                  </a:cubicBezTo>
                  <a:cubicBezTo>
                    <a:pt x="121" y="2850"/>
                    <a:pt x="1319" y="4535"/>
                    <a:pt x="2153" y="5258"/>
                  </a:cubicBezTo>
                  <a:cubicBezTo>
                    <a:pt x="2525" y="5582"/>
                    <a:pt x="2908" y="5750"/>
                    <a:pt x="3248" y="5750"/>
                  </a:cubicBezTo>
                  <a:cubicBezTo>
                    <a:pt x="3395" y="5750"/>
                    <a:pt x="3531" y="5717"/>
                    <a:pt x="3663" y="5654"/>
                  </a:cubicBezTo>
                  <a:cubicBezTo>
                    <a:pt x="4051" y="5457"/>
                    <a:pt x="4258" y="5011"/>
                    <a:pt x="4219" y="4451"/>
                  </a:cubicBezTo>
                  <a:cubicBezTo>
                    <a:pt x="4151" y="3497"/>
                    <a:pt x="3064" y="1571"/>
                    <a:pt x="3021" y="1488"/>
                  </a:cubicBezTo>
                  <a:lnTo>
                    <a:pt x="3016" y="1488"/>
                  </a:lnTo>
                  <a:cubicBezTo>
                    <a:pt x="2936" y="1344"/>
                    <a:pt x="2193" y="98"/>
                    <a:pt x="1303" y="6"/>
                  </a:cubicBezTo>
                  <a:cubicBezTo>
                    <a:pt x="1271" y="3"/>
                    <a:pt x="1238" y="1"/>
                    <a:pt x="120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90;p28">
              <a:extLst>
                <a:ext uri="{FF2B5EF4-FFF2-40B4-BE49-F238E27FC236}">
                  <a16:creationId xmlns:a16="http://schemas.microsoft.com/office/drawing/2014/main" id="{35D23410-189E-85B5-640D-D5FECE857CB2}"/>
                </a:ext>
              </a:extLst>
            </p:cNvPr>
            <p:cNvSpPr/>
            <p:nvPr/>
          </p:nvSpPr>
          <p:spPr>
            <a:xfrm>
              <a:off x="18226973" y="4171214"/>
              <a:ext cx="257981" cy="306869"/>
            </a:xfrm>
            <a:custGeom>
              <a:avLst/>
              <a:gdLst/>
              <a:ahLst/>
              <a:cxnLst/>
              <a:rect l="l" t="t" r="r" b="b"/>
              <a:pathLst>
                <a:path w="4380" h="5210" extrusionOk="0">
                  <a:moveTo>
                    <a:pt x="2794" y="1"/>
                  </a:moveTo>
                  <a:cubicBezTo>
                    <a:pt x="1987" y="1"/>
                    <a:pt x="1208" y="1353"/>
                    <a:pt x="1208" y="1353"/>
                  </a:cubicBezTo>
                  <a:cubicBezTo>
                    <a:pt x="1208" y="1353"/>
                    <a:pt x="106" y="3294"/>
                    <a:pt x="42" y="4201"/>
                  </a:cubicBezTo>
                  <a:cubicBezTo>
                    <a:pt x="1" y="4787"/>
                    <a:pt x="283" y="5209"/>
                    <a:pt x="749" y="5209"/>
                  </a:cubicBezTo>
                  <a:cubicBezTo>
                    <a:pt x="1005" y="5209"/>
                    <a:pt x="1316" y="5082"/>
                    <a:pt x="1659" y="4785"/>
                  </a:cubicBezTo>
                  <a:cubicBezTo>
                    <a:pt x="2630" y="3941"/>
                    <a:pt x="4380" y="1417"/>
                    <a:pt x="3409" y="315"/>
                  </a:cubicBezTo>
                  <a:cubicBezTo>
                    <a:pt x="3211" y="90"/>
                    <a:pt x="3001" y="1"/>
                    <a:pt x="2794" y="1"/>
                  </a:cubicBezTo>
                  <a:close/>
                </a:path>
              </a:pathLst>
            </a:custGeom>
            <a:solidFill>
              <a:srgbClr val="B3E2F7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91;p28">
              <a:extLst>
                <a:ext uri="{FF2B5EF4-FFF2-40B4-BE49-F238E27FC236}">
                  <a16:creationId xmlns:a16="http://schemas.microsoft.com/office/drawing/2014/main" id="{EA85E0FF-CCD4-6ED3-DD05-689DFEFAB768}"/>
                </a:ext>
              </a:extLst>
            </p:cNvPr>
            <p:cNvSpPr/>
            <p:nvPr/>
          </p:nvSpPr>
          <p:spPr>
            <a:xfrm>
              <a:off x="18211304" y="4155310"/>
              <a:ext cx="250560" cy="338675"/>
            </a:xfrm>
            <a:custGeom>
              <a:avLst/>
              <a:gdLst/>
              <a:ahLst/>
              <a:cxnLst/>
              <a:rect l="l" t="t" r="r" b="b"/>
              <a:pathLst>
                <a:path w="4254" h="5750" extrusionOk="0">
                  <a:moveTo>
                    <a:pt x="3064" y="541"/>
                  </a:moveTo>
                  <a:cubicBezTo>
                    <a:pt x="3167" y="541"/>
                    <a:pt x="3309" y="578"/>
                    <a:pt x="3472" y="765"/>
                  </a:cubicBezTo>
                  <a:cubicBezTo>
                    <a:pt x="3635" y="948"/>
                    <a:pt x="3707" y="1208"/>
                    <a:pt x="3683" y="1532"/>
                  </a:cubicBezTo>
                  <a:cubicBezTo>
                    <a:pt x="3611" y="2610"/>
                    <a:pt x="2508" y="4192"/>
                    <a:pt x="1750" y="4847"/>
                  </a:cubicBezTo>
                  <a:cubicBezTo>
                    <a:pt x="1480" y="5083"/>
                    <a:pt x="1220" y="5209"/>
                    <a:pt x="1016" y="5209"/>
                  </a:cubicBezTo>
                  <a:cubicBezTo>
                    <a:pt x="951" y="5209"/>
                    <a:pt x="892" y="5196"/>
                    <a:pt x="839" y="5170"/>
                  </a:cubicBezTo>
                  <a:cubicBezTo>
                    <a:pt x="655" y="5079"/>
                    <a:pt x="556" y="4815"/>
                    <a:pt x="580" y="4491"/>
                  </a:cubicBezTo>
                  <a:cubicBezTo>
                    <a:pt x="627" y="3796"/>
                    <a:pt x="1411" y="2282"/>
                    <a:pt x="1710" y="1755"/>
                  </a:cubicBezTo>
                  <a:cubicBezTo>
                    <a:pt x="1881" y="1460"/>
                    <a:pt x="2489" y="597"/>
                    <a:pt x="3012" y="544"/>
                  </a:cubicBezTo>
                  <a:cubicBezTo>
                    <a:pt x="3028" y="543"/>
                    <a:pt x="3045" y="541"/>
                    <a:pt x="3064" y="541"/>
                  </a:cubicBezTo>
                  <a:close/>
                  <a:moveTo>
                    <a:pt x="3055" y="1"/>
                  </a:moveTo>
                  <a:cubicBezTo>
                    <a:pt x="3020" y="1"/>
                    <a:pt x="2987" y="3"/>
                    <a:pt x="2956" y="6"/>
                  </a:cubicBezTo>
                  <a:cubicBezTo>
                    <a:pt x="2065" y="98"/>
                    <a:pt x="1322" y="1344"/>
                    <a:pt x="1238" y="1488"/>
                  </a:cubicBezTo>
                  <a:cubicBezTo>
                    <a:pt x="1190" y="1571"/>
                    <a:pt x="108" y="3497"/>
                    <a:pt x="40" y="4451"/>
                  </a:cubicBezTo>
                  <a:cubicBezTo>
                    <a:pt x="1" y="5011"/>
                    <a:pt x="208" y="5457"/>
                    <a:pt x="596" y="5654"/>
                  </a:cubicBezTo>
                  <a:cubicBezTo>
                    <a:pt x="723" y="5717"/>
                    <a:pt x="863" y="5750"/>
                    <a:pt x="1011" y="5750"/>
                  </a:cubicBezTo>
                  <a:cubicBezTo>
                    <a:pt x="1350" y="5750"/>
                    <a:pt x="1730" y="5582"/>
                    <a:pt x="2106" y="5258"/>
                  </a:cubicBezTo>
                  <a:cubicBezTo>
                    <a:pt x="2796" y="4655"/>
                    <a:pt x="4130" y="2957"/>
                    <a:pt x="4222" y="1567"/>
                  </a:cubicBezTo>
                  <a:cubicBezTo>
                    <a:pt x="4254" y="1096"/>
                    <a:pt x="4138" y="705"/>
                    <a:pt x="3879" y="409"/>
                  </a:cubicBezTo>
                  <a:cubicBezTo>
                    <a:pt x="3591" y="82"/>
                    <a:pt x="3287" y="1"/>
                    <a:pt x="30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92;p28">
              <a:extLst>
                <a:ext uri="{FF2B5EF4-FFF2-40B4-BE49-F238E27FC236}">
                  <a16:creationId xmlns:a16="http://schemas.microsoft.com/office/drawing/2014/main" id="{B5CE2F57-B363-FD69-A772-60604E951182}"/>
                </a:ext>
              </a:extLst>
            </p:cNvPr>
            <p:cNvSpPr/>
            <p:nvPr/>
          </p:nvSpPr>
          <p:spPr>
            <a:xfrm>
              <a:off x="17487189" y="4853158"/>
              <a:ext cx="476619" cy="617979"/>
            </a:xfrm>
            <a:custGeom>
              <a:avLst/>
              <a:gdLst/>
              <a:ahLst/>
              <a:cxnLst/>
              <a:rect l="l" t="t" r="r" b="b"/>
              <a:pathLst>
                <a:path w="8092" h="104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1166" y="5245"/>
                    <a:pt x="2333" y="8156"/>
                  </a:cubicBezTo>
                  <a:cubicBezTo>
                    <a:pt x="2978" y="9772"/>
                    <a:pt x="3942" y="10491"/>
                    <a:pt x="4827" y="10491"/>
                  </a:cubicBezTo>
                  <a:cubicBezTo>
                    <a:pt x="5538" y="10491"/>
                    <a:pt x="6198" y="10028"/>
                    <a:pt x="6602" y="9192"/>
                  </a:cubicBezTo>
                  <a:cubicBezTo>
                    <a:pt x="7509" y="7318"/>
                    <a:pt x="8092" y="325"/>
                    <a:pt x="8092" y="324"/>
                  </a:cubicBezTo>
                  <a:lnTo>
                    <a:pt x="8092" y="324"/>
                  </a:lnTo>
                  <a:cubicBezTo>
                    <a:pt x="8092" y="324"/>
                    <a:pt x="5968" y="619"/>
                    <a:pt x="3816" y="619"/>
                  </a:cubicBezTo>
                  <a:cubicBezTo>
                    <a:pt x="2326" y="619"/>
                    <a:pt x="822" y="47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93;p28">
              <a:extLst>
                <a:ext uri="{FF2B5EF4-FFF2-40B4-BE49-F238E27FC236}">
                  <a16:creationId xmlns:a16="http://schemas.microsoft.com/office/drawing/2014/main" id="{28A2498A-39EE-DB4C-4EFD-908271B7350E}"/>
                </a:ext>
              </a:extLst>
            </p:cNvPr>
            <p:cNvSpPr/>
            <p:nvPr/>
          </p:nvSpPr>
          <p:spPr>
            <a:xfrm>
              <a:off x="17470224" y="4837315"/>
              <a:ext cx="509896" cy="649901"/>
            </a:xfrm>
            <a:custGeom>
              <a:avLst/>
              <a:gdLst/>
              <a:ahLst/>
              <a:cxnLst/>
              <a:rect l="l" t="t" r="r" b="b"/>
              <a:pathLst>
                <a:path w="8657" h="11034" extrusionOk="0">
                  <a:moveTo>
                    <a:pt x="676" y="741"/>
                  </a:moveTo>
                  <a:cubicBezTo>
                    <a:pt x="1577" y="1060"/>
                    <a:pt x="2861" y="1160"/>
                    <a:pt x="4125" y="1160"/>
                  </a:cubicBezTo>
                  <a:cubicBezTo>
                    <a:pt x="5776" y="1160"/>
                    <a:pt x="7393" y="989"/>
                    <a:pt x="8081" y="905"/>
                  </a:cubicBezTo>
                  <a:lnTo>
                    <a:pt x="8081" y="905"/>
                  </a:lnTo>
                  <a:cubicBezTo>
                    <a:pt x="7953" y="2314"/>
                    <a:pt x="7410" y="7763"/>
                    <a:pt x="6647" y="9345"/>
                  </a:cubicBezTo>
                  <a:cubicBezTo>
                    <a:pt x="6298" y="10072"/>
                    <a:pt x="5744" y="10492"/>
                    <a:pt x="5128" y="10492"/>
                  </a:cubicBezTo>
                  <a:cubicBezTo>
                    <a:pt x="5108" y="10492"/>
                    <a:pt x="5089" y="10492"/>
                    <a:pt x="5069" y="10491"/>
                  </a:cubicBezTo>
                  <a:cubicBezTo>
                    <a:pt x="4222" y="10462"/>
                    <a:pt x="3400" y="9652"/>
                    <a:pt x="2873" y="8326"/>
                  </a:cubicBezTo>
                  <a:cubicBezTo>
                    <a:pt x="1942" y="6005"/>
                    <a:pt x="1003" y="2143"/>
                    <a:pt x="676" y="741"/>
                  </a:cubicBezTo>
                  <a:close/>
                  <a:moveTo>
                    <a:pt x="290" y="0"/>
                  </a:moveTo>
                  <a:cubicBezTo>
                    <a:pt x="234" y="0"/>
                    <a:pt x="177" y="18"/>
                    <a:pt x="128" y="54"/>
                  </a:cubicBezTo>
                  <a:cubicBezTo>
                    <a:pt x="45" y="114"/>
                    <a:pt x="1" y="225"/>
                    <a:pt x="25" y="330"/>
                  </a:cubicBezTo>
                  <a:cubicBezTo>
                    <a:pt x="36" y="382"/>
                    <a:pt x="1207" y="5626"/>
                    <a:pt x="2369" y="8526"/>
                  </a:cubicBezTo>
                  <a:cubicBezTo>
                    <a:pt x="2988" y="10079"/>
                    <a:pt x="3966" y="10994"/>
                    <a:pt x="5049" y="11030"/>
                  </a:cubicBezTo>
                  <a:cubicBezTo>
                    <a:pt x="5073" y="11030"/>
                    <a:pt x="5093" y="11034"/>
                    <a:pt x="5117" y="11034"/>
                  </a:cubicBezTo>
                  <a:cubicBezTo>
                    <a:pt x="5944" y="11034"/>
                    <a:pt x="6695" y="10495"/>
                    <a:pt x="7134" y="9580"/>
                  </a:cubicBezTo>
                  <a:cubicBezTo>
                    <a:pt x="8053" y="7679"/>
                    <a:pt x="8628" y="905"/>
                    <a:pt x="8652" y="617"/>
                  </a:cubicBezTo>
                  <a:cubicBezTo>
                    <a:pt x="8656" y="533"/>
                    <a:pt x="8628" y="453"/>
                    <a:pt x="8568" y="397"/>
                  </a:cubicBezTo>
                  <a:cubicBezTo>
                    <a:pt x="8517" y="350"/>
                    <a:pt x="8449" y="322"/>
                    <a:pt x="8380" y="322"/>
                  </a:cubicBezTo>
                  <a:cubicBezTo>
                    <a:pt x="8368" y="322"/>
                    <a:pt x="8356" y="323"/>
                    <a:pt x="8344" y="325"/>
                  </a:cubicBezTo>
                  <a:cubicBezTo>
                    <a:pt x="8309" y="330"/>
                    <a:pt x="6187" y="617"/>
                    <a:pt x="4073" y="617"/>
                  </a:cubicBezTo>
                  <a:cubicBezTo>
                    <a:pt x="2633" y="617"/>
                    <a:pt x="1196" y="484"/>
                    <a:pt x="423" y="37"/>
                  </a:cubicBezTo>
                  <a:cubicBezTo>
                    <a:pt x="382" y="12"/>
                    <a:pt x="336" y="0"/>
                    <a:pt x="29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94;p28">
              <a:extLst>
                <a:ext uri="{FF2B5EF4-FFF2-40B4-BE49-F238E27FC236}">
                  <a16:creationId xmlns:a16="http://schemas.microsoft.com/office/drawing/2014/main" id="{2AB6F2F0-84A3-43FE-B95A-B35B34CC611F}"/>
                </a:ext>
              </a:extLst>
            </p:cNvPr>
            <p:cNvSpPr/>
            <p:nvPr/>
          </p:nvSpPr>
          <p:spPr>
            <a:xfrm>
              <a:off x="17082957" y="3452280"/>
              <a:ext cx="1246971" cy="1639952"/>
            </a:xfrm>
            <a:custGeom>
              <a:avLst/>
              <a:gdLst/>
              <a:ahLst/>
              <a:cxnLst/>
              <a:rect l="l" t="t" r="r" b="b"/>
              <a:pathLst>
                <a:path w="21171" h="27843" extrusionOk="0">
                  <a:moveTo>
                    <a:pt x="10191" y="1"/>
                  </a:moveTo>
                  <a:cubicBezTo>
                    <a:pt x="8649" y="1"/>
                    <a:pt x="7132" y="530"/>
                    <a:pt x="5700" y="1776"/>
                  </a:cubicBezTo>
                  <a:cubicBezTo>
                    <a:pt x="2202" y="4820"/>
                    <a:pt x="1" y="9805"/>
                    <a:pt x="1167" y="14270"/>
                  </a:cubicBezTo>
                  <a:cubicBezTo>
                    <a:pt x="1167" y="14270"/>
                    <a:pt x="2852" y="20226"/>
                    <a:pt x="6024" y="23720"/>
                  </a:cubicBezTo>
                  <a:cubicBezTo>
                    <a:pt x="8850" y="26834"/>
                    <a:pt x="10081" y="27842"/>
                    <a:pt x="11507" y="27842"/>
                  </a:cubicBezTo>
                  <a:cubicBezTo>
                    <a:pt x="11682" y="27842"/>
                    <a:pt x="11860" y="27827"/>
                    <a:pt x="12044" y="27799"/>
                  </a:cubicBezTo>
                  <a:cubicBezTo>
                    <a:pt x="13725" y="27539"/>
                    <a:pt x="15539" y="25338"/>
                    <a:pt x="18063" y="20745"/>
                  </a:cubicBezTo>
                  <a:cubicBezTo>
                    <a:pt x="20587" y="16147"/>
                    <a:pt x="20783" y="12653"/>
                    <a:pt x="20975" y="12329"/>
                  </a:cubicBezTo>
                  <a:cubicBezTo>
                    <a:pt x="21171" y="12006"/>
                    <a:pt x="20459" y="5530"/>
                    <a:pt x="16833" y="2747"/>
                  </a:cubicBezTo>
                  <a:cubicBezTo>
                    <a:pt x="14691" y="1103"/>
                    <a:pt x="12415" y="1"/>
                    <a:pt x="101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95;p28">
              <a:extLst>
                <a:ext uri="{FF2B5EF4-FFF2-40B4-BE49-F238E27FC236}">
                  <a16:creationId xmlns:a16="http://schemas.microsoft.com/office/drawing/2014/main" id="{2FE64EFD-70E0-1F6C-98D2-5D8D17CF37C9}"/>
                </a:ext>
              </a:extLst>
            </p:cNvPr>
            <p:cNvSpPr/>
            <p:nvPr/>
          </p:nvSpPr>
          <p:spPr>
            <a:xfrm>
              <a:off x="17087069" y="3437123"/>
              <a:ext cx="1234725" cy="1244656"/>
            </a:xfrm>
            <a:custGeom>
              <a:avLst/>
              <a:gdLst/>
              <a:ahLst/>
              <a:cxnLst/>
              <a:rect l="l" t="t" r="r" b="b"/>
              <a:pathLst>
                <a:path w="207866" h="209538" extrusionOk="0">
                  <a:moveTo>
                    <a:pt x="100044" y="1"/>
                  </a:moveTo>
                  <a:cubicBezTo>
                    <a:pt x="84897" y="1"/>
                    <a:pt x="69993" y="5200"/>
                    <a:pt x="55941" y="17430"/>
                  </a:cubicBezTo>
                  <a:cubicBezTo>
                    <a:pt x="21615" y="47310"/>
                    <a:pt x="0" y="96254"/>
                    <a:pt x="11444" y="140116"/>
                  </a:cubicBezTo>
                  <a:cubicBezTo>
                    <a:pt x="11444" y="140116"/>
                    <a:pt x="14622" y="151358"/>
                    <a:pt x="20814" y="166875"/>
                  </a:cubicBezTo>
                  <a:cubicBezTo>
                    <a:pt x="20823" y="164821"/>
                    <a:pt x="21056" y="162868"/>
                    <a:pt x="21615" y="161095"/>
                  </a:cubicBezTo>
                  <a:cubicBezTo>
                    <a:pt x="27848" y="141334"/>
                    <a:pt x="44102" y="106338"/>
                    <a:pt x="91588" y="106338"/>
                  </a:cubicBezTo>
                  <a:cubicBezTo>
                    <a:pt x="101884" y="106338"/>
                    <a:pt x="113647" y="107983"/>
                    <a:pt x="127095" y="111784"/>
                  </a:cubicBezTo>
                  <a:cubicBezTo>
                    <a:pt x="186994" y="128722"/>
                    <a:pt x="179669" y="181395"/>
                    <a:pt x="174091" y="209537"/>
                  </a:cubicBezTo>
                  <a:cubicBezTo>
                    <a:pt x="175170" y="207613"/>
                    <a:pt x="176249" y="205701"/>
                    <a:pt x="177355" y="203686"/>
                  </a:cubicBezTo>
                  <a:cubicBezTo>
                    <a:pt x="202144" y="158552"/>
                    <a:pt x="204056" y="124227"/>
                    <a:pt x="205959" y="121048"/>
                  </a:cubicBezTo>
                  <a:cubicBezTo>
                    <a:pt x="207866" y="117869"/>
                    <a:pt x="200873" y="54299"/>
                    <a:pt x="165275" y="26967"/>
                  </a:cubicBezTo>
                  <a:cubicBezTo>
                    <a:pt x="144251" y="10823"/>
                    <a:pt x="121896" y="1"/>
                    <a:pt x="100044" y="1"/>
                  </a:cubicBezTo>
                  <a:close/>
                </a:path>
              </a:pathLst>
            </a:custGeom>
            <a:solidFill>
              <a:srgbClr val="B3E2F7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96;p28">
              <a:extLst>
                <a:ext uri="{FF2B5EF4-FFF2-40B4-BE49-F238E27FC236}">
                  <a16:creationId xmlns:a16="http://schemas.microsoft.com/office/drawing/2014/main" id="{56D8F15F-D0B4-B3AC-1C53-FD8CC75ACA69}"/>
                </a:ext>
              </a:extLst>
            </p:cNvPr>
            <p:cNvSpPr/>
            <p:nvPr/>
          </p:nvSpPr>
          <p:spPr>
            <a:xfrm>
              <a:off x="17070765" y="3437262"/>
              <a:ext cx="1278424" cy="1670992"/>
            </a:xfrm>
            <a:custGeom>
              <a:avLst/>
              <a:gdLst/>
              <a:ahLst/>
              <a:cxnLst/>
              <a:rect l="l" t="t" r="r" b="b"/>
              <a:pathLst>
                <a:path w="21705" h="28370" extrusionOk="0">
                  <a:moveTo>
                    <a:pt x="10409" y="524"/>
                  </a:moveTo>
                  <a:cubicBezTo>
                    <a:pt x="12376" y="524"/>
                    <a:pt x="14538" y="1422"/>
                    <a:pt x="16876" y="3217"/>
                  </a:cubicBezTo>
                  <a:cubicBezTo>
                    <a:pt x="20327" y="5870"/>
                    <a:pt x="21062" y="11929"/>
                    <a:pt x="20950" y="12444"/>
                  </a:cubicBezTo>
                  <a:cubicBezTo>
                    <a:pt x="20886" y="12552"/>
                    <a:pt x="20850" y="12720"/>
                    <a:pt x="20762" y="13187"/>
                  </a:cubicBezTo>
                  <a:cubicBezTo>
                    <a:pt x="20526" y="14425"/>
                    <a:pt x="19979" y="17325"/>
                    <a:pt x="18034" y="20868"/>
                  </a:cubicBezTo>
                  <a:cubicBezTo>
                    <a:pt x="15502" y="25477"/>
                    <a:pt x="13757" y="27546"/>
                    <a:pt x="12207" y="27786"/>
                  </a:cubicBezTo>
                  <a:cubicBezTo>
                    <a:pt x="12038" y="27812"/>
                    <a:pt x="11876" y="27826"/>
                    <a:pt x="11715" y="27826"/>
                  </a:cubicBezTo>
                  <a:cubicBezTo>
                    <a:pt x="10410" y="27826"/>
                    <a:pt x="9244" y="26896"/>
                    <a:pt x="6431" y="23792"/>
                  </a:cubicBezTo>
                  <a:cubicBezTo>
                    <a:pt x="3363" y="20413"/>
                    <a:pt x="1678" y="14605"/>
                    <a:pt x="1634" y="14453"/>
                  </a:cubicBezTo>
                  <a:cubicBezTo>
                    <a:pt x="576" y="10383"/>
                    <a:pt x="2364" y="5474"/>
                    <a:pt x="6084" y="2235"/>
                  </a:cubicBezTo>
                  <a:cubicBezTo>
                    <a:pt x="7396" y="1094"/>
                    <a:pt x="8841" y="524"/>
                    <a:pt x="10409" y="524"/>
                  </a:cubicBezTo>
                  <a:close/>
                  <a:moveTo>
                    <a:pt x="10393" y="0"/>
                  </a:moveTo>
                  <a:cubicBezTo>
                    <a:pt x="8697" y="0"/>
                    <a:pt x="7129" y="608"/>
                    <a:pt x="5728" y="1827"/>
                  </a:cubicBezTo>
                  <a:cubicBezTo>
                    <a:pt x="1853" y="5199"/>
                    <a:pt x="0" y="10327"/>
                    <a:pt x="1114" y="14593"/>
                  </a:cubicBezTo>
                  <a:lnTo>
                    <a:pt x="1114" y="14597"/>
                  </a:lnTo>
                  <a:cubicBezTo>
                    <a:pt x="1182" y="14844"/>
                    <a:pt x="2852" y="20656"/>
                    <a:pt x="6027" y="24159"/>
                  </a:cubicBezTo>
                  <a:cubicBezTo>
                    <a:pt x="8816" y="27227"/>
                    <a:pt x="10125" y="28370"/>
                    <a:pt x="11711" y="28370"/>
                  </a:cubicBezTo>
                  <a:cubicBezTo>
                    <a:pt x="11899" y="28370"/>
                    <a:pt x="12091" y="28353"/>
                    <a:pt x="12291" y="28322"/>
                  </a:cubicBezTo>
                  <a:cubicBezTo>
                    <a:pt x="14048" y="28049"/>
                    <a:pt x="15849" y="25969"/>
                    <a:pt x="18506" y="21128"/>
                  </a:cubicBezTo>
                  <a:cubicBezTo>
                    <a:pt x="20495" y="17509"/>
                    <a:pt x="21054" y="14553"/>
                    <a:pt x="21293" y="13287"/>
                  </a:cubicBezTo>
                  <a:cubicBezTo>
                    <a:pt x="21341" y="13035"/>
                    <a:pt x="21393" y="12772"/>
                    <a:pt x="21413" y="12724"/>
                  </a:cubicBezTo>
                  <a:cubicBezTo>
                    <a:pt x="21704" y="12237"/>
                    <a:pt x="20871" y="5602"/>
                    <a:pt x="17204" y="2790"/>
                  </a:cubicBezTo>
                  <a:cubicBezTo>
                    <a:pt x="14786" y="932"/>
                    <a:pt x="12492" y="0"/>
                    <a:pt x="1039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97;p28">
              <a:extLst>
                <a:ext uri="{FF2B5EF4-FFF2-40B4-BE49-F238E27FC236}">
                  <a16:creationId xmlns:a16="http://schemas.microsoft.com/office/drawing/2014/main" id="{9FE9D25B-2D78-4AE9-C448-A0650B9D9BF9}"/>
                </a:ext>
              </a:extLst>
            </p:cNvPr>
            <p:cNvSpPr/>
            <p:nvPr/>
          </p:nvSpPr>
          <p:spPr>
            <a:xfrm>
              <a:off x="17675139" y="4459883"/>
              <a:ext cx="134173" cy="364413"/>
            </a:xfrm>
            <a:custGeom>
              <a:avLst/>
              <a:gdLst/>
              <a:ahLst/>
              <a:cxnLst/>
              <a:rect l="l" t="t" r="r" b="b"/>
              <a:pathLst>
                <a:path w="2278" h="6187" extrusionOk="0">
                  <a:moveTo>
                    <a:pt x="1992" y="1"/>
                  </a:moveTo>
                  <a:cubicBezTo>
                    <a:pt x="1859" y="1"/>
                    <a:pt x="1744" y="96"/>
                    <a:pt x="1722" y="231"/>
                  </a:cubicBezTo>
                  <a:cubicBezTo>
                    <a:pt x="1706" y="334"/>
                    <a:pt x="1330" y="2795"/>
                    <a:pt x="1394" y="4102"/>
                  </a:cubicBezTo>
                  <a:cubicBezTo>
                    <a:pt x="1418" y="4565"/>
                    <a:pt x="1483" y="4920"/>
                    <a:pt x="1527" y="5180"/>
                  </a:cubicBezTo>
                  <a:cubicBezTo>
                    <a:pt x="1558" y="5348"/>
                    <a:pt x="1594" y="5559"/>
                    <a:pt x="1582" y="5599"/>
                  </a:cubicBezTo>
                  <a:cubicBezTo>
                    <a:pt x="1582" y="5599"/>
                    <a:pt x="1562" y="5619"/>
                    <a:pt x="1479" y="5639"/>
                  </a:cubicBezTo>
                  <a:cubicBezTo>
                    <a:pt x="1459" y="5644"/>
                    <a:pt x="1438" y="5646"/>
                    <a:pt x="1417" y="5646"/>
                  </a:cubicBezTo>
                  <a:cubicBezTo>
                    <a:pt x="1109" y="5646"/>
                    <a:pt x="692" y="5200"/>
                    <a:pt x="528" y="4968"/>
                  </a:cubicBezTo>
                  <a:cubicBezTo>
                    <a:pt x="474" y="4893"/>
                    <a:pt x="391" y="4853"/>
                    <a:pt x="306" y="4853"/>
                  </a:cubicBezTo>
                  <a:cubicBezTo>
                    <a:pt x="252" y="4853"/>
                    <a:pt x="197" y="4869"/>
                    <a:pt x="148" y="4904"/>
                  </a:cubicBezTo>
                  <a:cubicBezTo>
                    <a:pt x="28" y="4992"/>
                    <a:pt x="1" y="5160"/>
                    <a:pt x="84" y="5284"/>
                  </a:cubicBezTo>
                  <a:cubicBezTo>
                    <a:pt x="156" y="5379"/>
                    <a:pt x="751" y="6187"/>
                    <a:pt x="1418" y="6187"/>
                  </a:cubicBezTo>
                  <a:cubicBezTo>
                    <a:pt x="1479" y="6187"/>
                    <a:pt x="1534" y="6178"/>
                    <a:pt x="1594" y="6166"/>
                  </a:cubicBezTo>
                  <a:cubicBezTo>
                    <a:pt x="2229" y="6027"/>
                    <a:pt x="2145" y="5567"/>
                    <a:pt x="2062" y="5084"/>
                  </a:cubicBezTo>
                  <a:cubicBezTo>
                    <a:pt x="2014" y="4824"/>
                    <a:pt x="1958" y="4504"/>
                    <a:pt x="1934" y="4078"/>
                  </a:cubicBezTo>
                  <a:cubicBezTo>
                    <a:pt x="1874" y="2823"/>
                    <a:pt x="2253" y="334"/>
                    <a:pt x="2257" y="310"/>
                  </a:cubicBezTo>
                  <a:cubicBezTo>
                    <a:pt x="2277" y="163"/>
                    <a:pt x="2178" y="28"/>
                    <a:pt x="2030" y="4"/>
                  </a:cubicBezTo>
                  <a:cubicBezTo>
                    <a:pt x="2017" y="2"/>
                    <a:pt x="2004" y="1"/>
                    <a:pt x="199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98;p28">
              <a:extLst>
                <a:ext uri="{FF2B5EF4-FFF2-40B4-BE49-F238E27FC236}">
                  <a16:creationId xmlns:a16="http://schemas.microsoft.com/office/drawing/2014/main" id="{33FF76F7-084C-AF2B-2262-774912557354}"/>
                </a:ext>
              </a:extLst>
            </p:cNvPr>
            <p:cNvSpPr/>
            <p:nvPr/>
          </p:nvSpPr>
          <p:spPr>
            <a:xfrm>
              <a:off x="17393067" y="4520904"/>
              <a:ext cx="188539" cy="58253"/>
            </a:xfrm>
            <a:custGeom>
              <a:avLst/>
              <a:gdLst/>
              <a:ahLst/>
              <a:cxnLst/>
              <a:rect l="l" t="t" r="r" b="b"/>
              <a:pathLst>
                <a:path w="3201" h="989" extrusionOk="0">
                  <a:moveTo>
                    <a:pt x="306" y="1"/>
                  </a:moveTo>
                  <a:cubicBezTo>
                    <a:pt x="222" y="1"/>
                    <a:pt x="140" y="38"/>
                    <a:pt x="88" y="109"/>
                  </a:cubicBezTo>
                  <a:cubicBezTo>
                    <a:pt x="0" y="229"/>
                    <a:pt x="24" y="397"/>
                    <a:pt x="144" y="485"/>
                  </a:cubicBezTo>
                  <a:cubicBezTo>
                    <a:pt x="448" y="717"/>
                    <a:pt x="1027" y="988"/>
                    <a:pt x="1694" y="988"/>
                  </a:cubicBezTo>
                  <a:cubicBezTo>
                    <a:pt x="2129" y="988"/>
                    <a:pt x="2596" y="872"/>
                    <a:pt x="3048" y="557"/>
                  </a:cubicBezTo>
                  <a:cubicBezTo>
                    <a:pt x="3171" y="469"/>
                    <a:pt x="3200" y="301"/>
                    <a:pt x="3116" y="181"/>
                  </a:cubicBezTo>
                  <a:cubicBezTo>
                    <a:pt x="3061" y="105"/>
                    <a:pt x="2977" y="64"/>
                    <a:pt x="2892" y="64"/>
                  </a:cubicBezTo>
                  <a:cubicBezTo>
                    <a:pt x="2839" y="64"/>
                    <a:pt x="2786" y="80"/>
                    <a:pt x="2740" y="113"/>
                  </a:cubicBezTo>
                  <a:cubicBezTo>
                    <a:pt x="2380" y="365"/>
                    <a:pt x="2019" y="451"/>
                    <a:pt x="1695" y="451"/>
                  </a:cubicBezTo>
                  <a:cubicBezTo>
                    <a:pt x="1017" y="451"/>
                    <a:pt x="497" y="75"/>
                    <a:pt x="468" y="54"/>
                  </a:cubicBezTo>
                  <a:cubicBezTo>
                    <a:pt x="420" y="18"/>
                    <a:pt x="362" y="1"/>
                    <a:pt x="30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99;p28">
              <a:extLst>
                <a:ext uri="{FF2B5EF4-FFF2-40B4-BE49-F238E27FC236}">
                  <a16:creationId xmlns:a16="http://schemas.microsoft.com/office/drawing/2014/main" id="{AB9A51FE-B041-0747-4A57-5F3E88E84714}"/>
                </a:ext>
              </a:extLst>
            </p:cNvPr>
            <p:cNvSpPr/>
            <p:nvPr/>
          </p:nvSpPr>
          <p:spPr>
            <a:xfrm>
              <a:off x="17877224" y="4520904"/>
              <a:ext cx="188773" cy="58253"/>
            </a:xfrm>
            <a:custGeom>
              <a:avLst/>
              <a:gdLst/>
              <a:ahLst/>
              <a:cxnLst/>
              <a:rect l="l" t="t" r="r" b="b"/>
              <a:pathLst>
                <a:path w="3205" h="989" extrusionOk="0">
                  <a:moveTo>
                    <a:pt x="306" y="1"/>
                  </a:moveTo>
                  <a:cubicBezTo>
                    <a:pt x="223" y="1"/>
                    <a:pt x="140" y="38"/>
                    <a:pt x="89" y="109"/>
                  </a:cubicBezTo>
                  <a:cubicBezTo>
                    <a:pt x="0" y="229"/>
                    <a:pt x="24" y="397"/>
                    <a:pt x="144" y="485"/>
                  </a:cubicBezTo>
                  <a:cubicBezTo>
                    <a:pt x="448" y="717"/>
                    <a:pt x="1027" y="988"/>
                    <a:pt x="1694" y="988"/>
                  </a:cubicBezTo>
                  <a:cubicBezTo>
                    <a:pt x="2129" y="988"/>
                    <a:pt x="2596" y="872"/>
                    <a:pt x="3048" y="557"/>
                  </a:cubicBezTo>
                  <a:cubicBezTo>
                    <a:pt x="3171" y="469"/>
                    <a:pt x="3204" y="301"/>
                    <a:pt x="3116" y="181"/>
                  </a:cubicBezTo>
                  <a:cubicBezTo>
                    <a:pt x="3065" y="105"/>
                    <a:pt x="2980" y="65"/>
                    <a:pt x="2894" y="65"/>
                  </a:cubicBezTo>
                  <a:cubicBezTo>
                    <a:pt x="2840" y="65"/>
                    <a:pt x="2786" y="81"/>
                    <a:pt x="2740" y="113"/>
                  </a:cubicBezTo>
                  <a:cubicBezTo>
                    <a:pt x="2379" y="366"/>
                    <a:pt x="2018" y="452"/>
                    <a:pt x="1694" y="452"/>
                  </a:cubicBezTo>
                  <a:cubicBezTo>
                    <a:pt x="1018" y="452"/>
                    <a:pt x="501" y="78"/>
                    <a:pt x="468" y="54"/>
                  </a:cubicBezTo>
                  <a:cubicBezTo>
                    <a:pt x="420" y="18"/>
                    <a:pt x="362" y="1"/>
                    <a:pt x="30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00;p28">
              <a:extLst>
                <a:ext uri="{FF2B5EF4-FFF2-40B4-BE49-F238E27FC236}">
                  <a16:creationId xmlns:a16="http://schemas.microsoft.com/office/drawing/2014/main" id="{0C76A734-4ED7-55A0-1873-036E2A58BD38}"/>
                </a:ext>
              </a:extLst>
            </p:cNvPr>
            <p:cNvSpPr/>
            <p:nvPr/>
          </p:nvSpPr>
          <p:spPr>
            <a:xfrm>
              <a:off x="17323683" y="4274878"/>
              <a:ext cx="348688" cy="149429"/>
            </a:xfrm>
            <a:custGeom>
              <a:avLst/>
              <a:gdLst/>
              <a:ahLst/>
              <a:cxnLst/>
              <a:rect l="l" t="t" r="r" b="b"/>
              <a:pathLst>
                <a:path w="5920" h="2537" extrusionOk="0">
                  <a:moveTo>
                    <a:pt x="2320" y="0"/>
                  </a:moveTo>
                  <a:cubicBezTo>
                    <a:pt x="1714" y="0"/>
                    <a:pt x="1016" y="113"/>
                    <a:pt x="216" y="392"/>
                  </a:cubicBezTo>
                  <a:cubicBezTo>
                    <a:pt x="76" y="444"/>
                    <a:pt x="0" y="596"/>
                    <a:pt x="52" y="739"/>
                  </a:cubicBezTo>
                  <a:cubicBezTo>
                    <a:pt x="90" y="849"/>
                    <a:pt x="194" y="920"/>
                    <a:pt x="305" y="920"/>
                  </a:cubicBezTo>
                  <a:cubicBezTo>
                    <a:pt x="335" y="920"/>
                    <a:pt x="365" y="914"/>
                    <a:pt x="395" y="903"/>
                  </a:cubicBezTo>
                  <a:cubicBezTo>
                    <a:pt x="1139" y="643"/>
                    <a:pt x="1781" y="538"/>
                    <a:pt x="2332" y="538"/>
                  </a:cubicBezTo>
                  <a:cubicBezTo>
                    <a:pt x="4577" y="538"/>
                    <a:pt x="5326" y="2276"/>
                    <a:pt x="5365" y="2369"/>
                  </a:cubicBezTo>
                  <a:cubicBezTo>
                    <a:pt x="5409" y="2474"/>
                    <a:pt x="5508" y="2537"/>
                    <a:pt x="5616" y="2537"/>
                  </a:cubicBezTo>
                  <a:cubicBezTo>
                    <a:pt x="5648" y="2537"/>
                    <a:pt x="5684" y="2529"/>
                    <a:pt x="5715" y="2517"/>
                  </a:cubicBezTo>
                  <a:cubicBezTo>
                    <a:pt x="5855" y="2461"/>
                    <a:pt x="5920" y="2306"/>
                    <a:pt x="5864" y="2166"/>
                  </a:cubicBezTo>
                  <a:cubicBezTo>
                    <a:pt x="5854" y="2139"/>
                    <a:pt x="4952" y="0"/>
                    <a:pt x="232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201;p28">
              <a:extLst>
                <a:ext uri="{FF2B5EF4-FFF2-40B4-BE49-F238E27FC236}">
                  <a16:creationId xmlns:a16="http://schemas.microsoft.com/office/drawing/2014/main" id="{B0FEF54C-E059-57C6-3902-09435C8D52C3}"/>
                </a:ext>
              </a:extLst>
            </p:cNvPr>
            <p:cNvSpPr/>
            <p:nvPr/>
          </p:nvSpPr>
          <p:spPr>
            <a:xfrm>
              <a:off x="17836053" y="4265454"/>
              <a:ext cx="314584" cy="136765"/>
            </a:xfrm>
            <a:custGeom>
              <a:avLst/>
              <a:gdLst/>
              <a:ahLst/>
              <a:cxnLst/>
              <a:rect l="l" t="t" r="r" b="b"/>
              <a:pathLst>
                <a:path w="5341" h="2322" extrusionOk="0">
                  <a:moveTo>
                    <a:pt x="2909" y="0"/>
                  </a:moveTo>
                  <a:cubicBezTo>
                    <a:pt x="2480" y="0"/>
                    <a:pt x="2080" y="78"/>
                    <a:pt x="1710" y="232"/>
                  </a:cubicBezTo>
                  <a:cubicBezTo>
                    <a:pt x="488" y="748"/>
                    <a:pt x="69" y="1915"/>
                    <a:pt x="52" y="1962"/>
                  </a:cubicBezTo>
                  <a:cubicBezTo>
                    <a:pt x="1" y="2106"/>
                    <a:pt x="76" y="2258"/>
                    <a:pt x="216" y="2309"/>
                  </a:cubicBezTo>
                  <a:cubicBezTo>
                    <a:pt x="248" y="2317"/>
                    <a:pt x="276" y="2322"/>
                    <a:pt x="308" y="2322"/>
                  </a:cubicBezTo>
                  <a:cubicBezTo>
                    <a:pt x="419" y="2322"/>
                    <a:pt x="524" y="2254"/>
                    <a:pt x="563" y="2142"/>
                  </a:cubicBezTo>
                  <a:cubicBezTo>
                    <a:pt x="563" y="2130"/>
                    <a:pt x="915" y="1155"/>
                    <a:pt x="1918" y="732"/>
                  </a:cubicBezTo>
                  <a:cubicBezTo>
                    <a:pt x="2220" y="606"/>
                    <a:pt x="2552" y="543"/>
                    <a:pt x="2910" y="543"/>
                  </a:cubicBezTo>
                  <a:cubicBezTo>
                    <a:pt x="3507" y="543"/>
                    <a:pt x="4178" y="718"/>
                    <a:pt x="4917" y="1067"/>
                  </a:cubicBezTo>
                  <a:cubicBezTo>
                    <a:pt x="4954" y="1085"/>
                    <a:pt x="4994" y="1094"/>
                    <a:pt x="5033" y="1094"/>
                  </a:cubicBezTo>
                  <a:cubicBezTo>
                    <a:pt x="5133" y="1094"/>
                    <a:pt x="5231" y="1038"/>
                    <a:pt x="5277" y="940"/>
                  </a:cubicBezTo>
                  <a:cubicBezTo>
                    <a:pt x="5341" y="804"/>
                    <a:pt x="5281" y="644"/>
                    <a:pt x="5149" y="580"/>
                  </a:cubicBezTo>
                  <a:cubicBezTo>
                    <a:pt x="4336" y="194"/>
                    <a:pt x="3587" y="0"/>
                    <a:pt x="290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202;p28">
              <a:extLst>
                <a:ext uri="{FF2B5EF4-FFF2-40B4-BE49-F238E27FC236}">
                  <a16:creationId xmlns:a16="http://schemas.microsoft.com/office/drawing/2014/main" id="{83F1DAAC-7F09-0E0B-9B6B-3F3F2C2BA4B3}"/>
                </a:ext>
              </a:extLst>
            </p:cNvPr>
            <p:cNvSpPr/>
            <p:nvPr/>
          </p:nvSpPr>
          <p:spPr>
            <a:xfrm>
              <a:off x="17181557" y="4395152"/>
              <a:ext cx="535224" cy="348157"/>
            </a:xfrm>
            <a:custGeom>
              <a:avLst/>
              <a:gdLst/>
              <a:ahLst/>
              <a:cxnLst/>
              <a:rect l="l" t="t" r="r" b="b"/>
              <a:pathLst>
                <a:path w="9087" h="5911" extrusionOk="0">
                  <a:moveTo>
                    <a:pt x="4414" y="539"/>
                  </a:moveTo>
                  <a:cubicBezTo>
                    <a:pt x="6412" y="539"/>
                    <a:pt x="8544" y="1090"/>
                    <a:pt x="8544" y="2632"/>
                  </a:cubicBezTo>
                  <a:cubicBezTo>
                    <a:pt x="8544" y="4141"/>
                    <a:pt x="6751" y="5372"/>
                    <a:pt x="4542" y="5372"/>
                  </a:cubicBezTo>
                  <a:cubicBezTo>
                    <a:pt x="2337" y="5372"/>
                    <a:pt x="540" y="4141"/>
                    <a:pt x="540" y="2632"/>
                  </a:cubicBezTo>
                  <a:cubicBezTo>
                    <a:pt x="540" y="743"/>
                    <a:pt x="3248" y="539"/>
                    <a:pt x="4414" y="539"/>
                  </a:cubicBezTo>
                  <a:close/>
                  <a:moveTo>
                    <a:pt x="4414" y="0"/>
                  </a:moveTo>
                  <a:cubicBezTo>
                    <a:pt x="1610" y="0"/>
                    <a:pt x="0" y="959"/>
                    <a:pt x="0" y="2632"/>
                  </a:cubicBezTo>
                  <a:cubicBezTo>
                    <a:pt x="0" y="4441"/>
                    <a:pt x="2037" y="5911"/>
                    <a:pt x="4542" y="5911"/>
                  </a:cubicBezTo>
                  <a:cubicBezTo>
                    <a:pt x="7046" y="5911"/>
                    <a:pt x="9087" y="4441"/>
                    <a:pt x="9087" y="2632"/>
                  </a:cubicBezTo>
                  <a:cubicBezTo>
                    <a:pt x="9087" y="983"/>
                    <a:pt x="7338" y="0"/>
                    <a:pt x="441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203;p28">
              <a:extLst>
                <a:ext uri="{FF2B5EF4-FFF2-40B4-BE49-F238E27FC236}">
                  <a16:creationId xmlns:a16="http://schemas.microsoft.com/office/drawing/2014/main" id="{A99395C1-CA7C-B1C2-78EF-50C03EB917F4}"/>
                </a:ext>
              </a:extLst>
            </p:cNvPr>
            <p:cNvSpPr/>
            <p:nvPr/>
          </p:nvSpPr>
          <p:spPr>
            <a:xfrm>
              <a:off x="17761013" y="4395152"/>
              <a:ext cx="535283" cy="348157"/>
            </a:xfrm>
            <a:custGeom>
              <a:avLst/>
              <a:gdLst/>
              <a:ahLst/>
              <a:cxnLst/>
              <a:rect l="l" t="t" r="r" b="b"/>
              <a:pathLst>
                <a:path w="9088" h="5911" extrusionOk="0">
                  <a:moveTo>
                    <a:pt x="4414" y="539"/>
                  </a:moveTo>
                  <a:cubicBezTo>
                    <a:pt x="6411" y="539"/>
                    <a:pt x="8544" y="1090"/>
                    <a:pt x="8544" y="2632"/>
                  </a:cubicBezTo>
                  <a:cubicBezTo>
                    <a:pt x="8544" y="4141"/>
                    <a:pt x="6750" y="5372"/>
                    <a:pt x="4545" y="5372"/>
                  </a:cubicBezTo>
                  <a:cubicBezTo>
                    <a:pt x="2337" y="5372"/>
                    <a:pt x="543" y="4141"/>
                    <a:pt x="543" y="2632"/>
                  </a:cubicBezTo>
                  <a:cubicBezTo>
                    <a:pt x="543" y="743"/>
                    <a:pt x="3251" y="539"/>
                    <a:pt x="4414" y="539"/>
                  </a:cubicBezTo>
                  <a:close/>
                  <a:moveTo>
                    <a:pt x="4414" y="0"/>
                  </a:moveTo>
                  <a:cubicBezTo>
                    <a:pt x="1610" y="0"/>
                    <a:pt x="1" y="959"/>
                    <a:pt x="1" y="2632"/>
                  </a:cubicBezTo>
                  <a:cubicBezTo>
                    <a:pt x="1" y="4441"/>
                    <a:pt x="2038" y="5911"/>
                    <a:pt x="4545" y="5911"/>
                  </a:cubicBezTo>
                  <a:cubicBezTo>
                    <a:pt x="7050" y="5911"/>
                    <a:pt x="9087" y="4441"/>
                    <a:pt x="9087" y="2632"/>
                  </a:cubicBezTo>
                  <a:cubicBezTo>
                    <a:pt x="9087" y="983"/>
                    <a:pt x="7342" y="0"/>
                    <a:pt x="441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204;p28">
              <a:extLst>
                <a:ext uri="{FF2B5EF4-FFF2-40B4-BE49-F238E27FC236}">
                  <a16:creationId xmlns:a16="http://schemas.microsoft.com/office/drawing/2014/main" id="{D3D749B4-F72B-21AA-09CA-D672C620430B}"/>
                </a:ext>
              </a:extLst>
            </p:cNvPr>
            <p:cNvSpPr/>
            <p:nvPr/>
          </p:nvSpPr>
          <p:spPr>
            <a:xfrm>
              <a:off x="15051261" y="7607144"/>
              <a:ext cx="201675" cy="3909371"/>
            </a:xfrm>
            <a:custGeom>
              <a:avLst/>
              <a:gdLst/>
              <a:ahLst/>
              <a:cxnLst/>
              <a:rect l="l" t="t" r="r" b="b"/>
              <a:pathLst>
                <a:path w="3424" h="66373" extrusionOk="0">
                  <a:moveTo>
                    <a:pt x="268" y="0"/>
                  </a:moveTo>
                  <a:lnTo>
                    <a:pt x="1" y="65590"/>
                  </a:lnTo>
                  <a:cubicBezTo>
                    <a:pt x="1" y="66021"/>
                    <a:pt x="349" y="66373"/>
                    <a:pt x="780" y="66373"/>
                  </a:cubicBezTo>
                  <a:cubicBezTo>
                    <a:pt x="1199" y="66373"/>
                    <a:pt x="1542" y="66041"/>
                    <a:pt x="1558" y="65621"/>
                  </a:cubicBezTo>
                  <a:lnTo>
                    <a:pt x="3424" y="9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205;p28">
              <a:extLst>
                <a:ext uri="{FF2B5EF4-FFF2-40B4-BE49-F238E27FC236}">
                  <a16:creationId xmlns:a16="http://schemas.microsoft.com/office/drawing/2014/main" id="{963C7AF5-1920-B3F8-6C5E-A006B2B22812}"/>
                </a:ext>
              </a:extLst>
            </p:cNvPr>
            <p:cNvSpPr/>
            <p:nvPr/>
          </p:nvSpPr>
          <p:spPr>
            <a:xfrm>
              <a:off x="15035299" y="7591360"/>
              <a:ext cx="233891" cy="3940941"/>
            </a:xfrm>
            <a:custGeom>
              <a:avLst/>
              <a:gdLst/>
              <a:ahLst/>
              <a:cxnLst/>
              <a:rect l="l" t="t" r="r" b="b"/>
              <a:pathLst>
                <a:path w="3971" h="66909" extrusionOk="0">
                  <a:moveTo>
                    <a:pt x="811" y="548"/>
                  </a:moveTo>
                  <a:lnTo>
                    <a:pt x="3419" y="624"/>
                  </a:lnTo>
                  <a:lnTo>
                    <a:pt x="1558" y="65878"/>
                  </a:lnTo>
                  <a:cubicBezTo>
                    <a:pt x="1550" y="66153"/>
                    <a:pt x="1326" y="66369"/>
                    <a:pt x="1051" y="66369"/>
                  </a:cubicBezTo>
                  <a:cubicBezTo>
                    <a:pt x="915" y="66369"/>
                    <a:pt x="787" y="66317"/>
                    <a:pt x="692" y="66221"/>
                  </a:cubicBezTo>
                  <a:cubicBezTo>
                    <a:pt x="596" y="66125"/>
                    <a:pt x="543" y="65994"/>
                    <a:pt x="543" y="65858"/>
                  </a:cubicBezTo>
                  <a:lnTo>
                    <a:pt x="811" y="548"/>
                  </a:lnTo>
                  <a:close/>
                  <a:moveTo>
                    <a:pt x="535" y="0"/>
                  </a:moveTo>
                  <a:cubicBezTo>
                    <a:pt x="467" y="0"/>
                    <a:pt x="401" y="28"/>
                    <a:pt x="351" y="76"/>
                  </a:cubicBezTo>
                  <a:cubicBezTo>
                    <a:pt x="300" y="124"/>
                    <a:pt x="272" y="196"/>
                    <a:pt x="268" y="268"/>
                  </a:cubicBezTo>
                  <a:lnTo>
                    <a:pt x="4" y="65858"/>
                  </a:lnTo>
                  <a:cubicBezTo>
                    <a:pt x="0" y="66138"/>
                    <a:pt x="108" y="66401"/>
                    <a:pt x="308" y="66601"/>
                  </a:cubicBezTo>
                  <a:cubicBezTo>
                    <a:pt x="508" y="66800"/>
                    <a:pt x="771" y="66908"/>
                    <a:pt x="1051" y="66908"/>
                  </a:cubicBezTo>
                  <a:cubicBezTo>
                    <a:pt x="1618" y="66908"/>
                    <a:pt x="2082" y="66464"/>
                    <a:pt x="2097" y="65898"/>
                  </a:cubicBezTo>
                  <a:lnTo>
                    <a:pt x="3966" y="368"/>
                  </a:lnTo>
                  <a:cubicBezTo>
                    <a:pt x="3970" y="216"/>
                    <a:pt x="3855" y="93"/>
                    <a:pt x="3703" y="89"/>
                  </a:cubicBezTo>
                  <a:lnTo>
                    <a:pt x="548" y="1"/>
                  </a:lnTo>
                  <a:cubicBezTo>
                    <a:pt x="543" y="0"/>
                    <a:pt x="539" y="0"/>
                    <a:pt x="53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06;p28">
              <a:extLst>
                <a:ext uri="{FF2B5EF4-FFF2-40B4-BE49-F238E27FC236}">
                  <a16:creationId xmlns:a16="http://schemas.microsoft.com/office/drawing/2014/main" id="{98E20822-F16D-CA49-1773-0B55BD510356}"/>
                </a:ext>
              </a:extLst>
            </p:cNvPr>
            <p:cNvSpPr/>
            <p:nvPr/>
          </p:nvSpPr>
          <p:spPr>
            <a:xfrm>
              <a:off x="14791099" y="8510083"/>
              <a:ext cx="201675" cy="4040363"/>
            </a:xfrm>
            <a:custGeom>
              <a:avLst/>
              <a:gdLst/>
              <a:ahLst/>
              <a:cxnLst/>
              <a:rect l="l" t="t" r="r" b="b"/>
              <a:pathLst>
                <a:path w="3424" h="68597" extrusionOk="0">
                  <a:moveTo>
                    <a:pt x="268" y="0"/>
                  </a:moveTo>
                  <a:lnTo>
                    <a:pt x="0" y="67814"/>
                  </a:lnTo>
                  <a:cubicBezTo>
                    <a:pt x="0" y="68245"/>
                    <a:pt x="347" y="68597"/>
                    <a:pt x="779" y="68597"/>
                  </a:cubicBezTo>
                  <a:cubicBezTo>
                    <a:pt x="1199" y="68597"/>
                    <a:pt x="1542" y="68261"/>
                    <a:pt x="1554" y="67846"/>
                  </a:cubicBezTo>
                  <a:lnTo>
                    <a:pt x="3424" y="9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07;p28">
              <a:extLst>
                <a:ext uri="{FF2B5EF4-FFF2-40B4-BE49-F238E27FC236}">
                  <a16:creationId xmlns:a16="http://schemas.microsoft.com/office/drawing/2014/main" id="{13660CBF-CAA5-D627-FF19-8285FD536299}"/>
                </a:ext>
              </a:extLst>
            </p:cNvPr>
            <p:cNvSpPr/>
            <p:nvPr/>
          </p:nvSpPr>
          <p:spPr>
            <a:xfrm>
              <a:off x="14775080" y="8494296"/>
              <a:ext cx="233891" cy="4071933"/>
            </a:xfrm>
            <a:custGeom>
              <a:avLst/>
              <a:gdLst/>
              <a:ahLst/>
              <a:cxnLst/>
              <a:rect l="l" t="t" r="r" b="b"/>
              <a:pathLst>
                <a:path w="3971" h="69133" extrusionOk="0">
                  <a:moveTo>
                    <a:pt x="807" y="547"/>
                  </a:moveTo>
                  <a:lnTo>
                    <a:pt x="3420" y="624"/>
                  </a:lnTo>
                  <a:lnTo>
                    <a:pt x="1558" y="68102"/>
                  </a:lnTo>
                  <a:cubicBezTo>
                    <a:pt x="1546" y="68378"/>
                    <a:pt x="1327" y="68594"/>
                    <a:pt x="1051" y="68594"/>
                  </a:cubicBezTo>
                  <a:cubicBezTo>
                    <a:pt x="916" y="68594"/>
                    <a:pt x="787" y="68542"/>
                    <a:pt x="691" y="68441"/>
                  </a:cubicBezTo>
                  <a:cubicBezTo>
                    <a:pt x="595" y="68345"/>
                    <a:pt x="544" y="68218"/>
                    <a:pt x="544" y="68082"/>
                  </a:cubicBezTo>
                  <a:lnTo>
                    <a:pt x="807" y="547"/>
                  </a:lnTo>
                  <a:close/>
                  <a:moveTo>
                    <a:pt x="531" y="0"/>
                  </a:moveTo>
                  <a:cubicBezTo>
                    <a:pt x="459" y="0"/>
                    <a:pt x="400" y="28"/>
                    <a:pt x="352" y="77"/>
                  </a:cubicBezTo>
                  <a:cubicBezTo>
                    <a:pt x="300" y="124"/>
                    <a:pt x="269" y="196"/>
                    <a:pt x="269" y="268"/>
                  </a:cubicBezTo>
                  <a:lnTo>
                    <a:pt x="0" y="68082"/>
                  </a:lnTo>
                  <a:cubicBezTo>
                    <a:pt x="0" y="68362"/>
                    <a:pt x="108" y="68625"/>
                    <a:pt x="308" y="68825"/>
                  </a:cubicBezTo>
                  <a:cubicBezTo>
                    <a:pt x="503" y="69025"/>
                    <a:pt x="772" y="69132"/>
                    <a:pt x="1051" y="69132"/>
                  </a:cubicBezTo>
                  <a:cubicBezTo>
                    <a:pt x="1618" y="69132"/>
                    <a:pt x="2077" y="68690"/>
                    <a:pt x="2098" y="68118"/>
                  </a:cubicBezTo>
                  <a:lnTo>
                    <a:pt x="3967" y="368"/>
                  </a:lnTo>
                  <a:cubicBezTo>
                    <a:pt x="3971" y="216"/>
                    <a:pt x="3851" y="92"/>
                    <a:pt x="3703" y="88"/>
                  </a:cubicBezTo>
                  <a:lnTo>
                    <a:pt x="548" y="1"/>
                  </a:lnTo>
                  <a:cubicBezTo>
                    <a:pt x="542" y="0"/>
                    <a:pt x="536" y="0"/>
                    <a:pt x="53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208;p28">
              <a:extLst>
                <a:ext uri="{FF2B5EF4-FFF2-40B4-BE49-F238E27FC236}">
                  <a16:creationId xmlns:a16="http://schemas.microsoft.com/office/drawing/2014/main" id="{4510E713-5813-554A-2237-458F8BEDBD73}"/>
                </a:ext>
              </a:extLst>
            </p:cNvPr>
            <p:cNvSpPr/>
            <p:nvPr/>
          </p:nvSpPr>
          <p:spPr>
            <a:xfrm>
              <a:off x="20222269" y="7607144"/>
              <a:ext cx="201675" cy="3909371"/>
            </a:xfrm>
            <a:custGeom>
              <a:avLst/>
              <a:gdLst/>
              <a:ahLst/>
              <a:cxnLst/>
              <a:rect l="l" t="t" r="r" b="b"/>
              <a:pathLst>
                <a:path w="3424" h="66373" extrusionOk="0">
                  <a:moveTo>
                    <a:pt x="3156" y="0"/>
                  </a:moveTo>
                  <a:lnTo>
                    <a:pt x="1" y="92"/>
                  </a:lnTo>
                  <a:lnTo>
                    <a:pt x="1870" y="65621"/>
                  </a:lnTo>
                  <a:cubicBezTo>
                    <a:pt x="1882" y="66041"/>
                    <a:pt x="2226" y="66373"/>
                    <a:pt x="2645" y="66373"/>
                  </a:cubicBezTo>
                  <a:cubicBezTo>
                    <a:pt x="3077" y="66373"/>
                    <a:pt x="3424" y="66021"/>
                    <a:pt x="3424" y="65590"/>
                  </a:cubicBezTo>
                  <a:lnTo>
                    <a:pt x="31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09;p28">
              <a:extLst>
                <a:ext uri="{FF2B5EF4-FFF2-40B4-BE49-F238E27FC236}">
                  <a16:creationId xmlns:a16="http://schemas.microsoft.com/office/drawing/2014/main" id="{01864067-2B43-AB6C-F283-E7B379BD781D}"/>
                </a:ext>
              </a:extLst>
            </p:cNvPr>
            <p:cNvSpPr/>
            <p:nvPr/>
          </p:nvSpPr>
          <p:spPr>
            <a:xfrm>
              <a:off x="20206072" y="7591360"/>
              <a:ext cx="233952" cy="3940941"/>
            </a:xfrm>
            <a:custGeom>
              <a:avLst/>
              <a:gdLst/>
              <a:ahLst/>
              <a:cxnLst/>
              <a:rect l="l" t="t" r="r" b="b"/>
              <a:pathLst>
                <a:path w="3972" h="66909" extrusionOk="0">
                  <a:moveTo>
                    <a:pt x="3164" y="548"/>
                  </a:moveTo>
                  <a:lnTo>
                    <a:pt x="3427" y="65858"/>
                  </a:lnTo>
                  <a:cubicBezTo>
                    <a:pt x="3427" y="65994"/>
                    <a:pt x="3376" y="66125"/>
                    <a:pt x="3280" y="66221"/>
                  </a:cubicBezTo>
                  <a:cubicBezTo>
                    <a:pt x="3184" y="66317"/>
                    <a:pt x="3056" y="66369"/>
                    <a:pt x="2920" y="66369"/>
                  </a:cubicBezTo>
                  <a:cubicBezTo>
                    <a:pt x="2644" y="66369"/>
                    <a:pt x="2425" y="66153"/>
                    <a:pt x="2413" y="65882"/>
                  </a:cubicBezTo>
                  <a:lnTo>
                    <a:pt x="555" y="624"/>
                  </a:lnTo>
                  <a:lnTo>
                    <a:pt x="3164" y="548"/>
                  </a:lnTo>
                  <a:close/>
                  <a:moveTo>
                    <a:pt x="3437" y="0"/>
                  </a:moveTo>
                  <a:cubicBezTo>
                    <a:pt x="3433" y="0"/>
                    <a:pt x="3428" y="0"/>
                    <a:pt x="3424" y="1"/>
                  </a:cubicBezTo>
                  <a:lnTo>
                    <a:pt x="268" y="89"/>
                  </a:lnTo>
                  <a:cubicBezTo>
                    <a:pt x="120" y="93"/>
                    <a:pt x="0" y="216"/>
                    <a:pt x="4" y="368"/>
                  </a:cubicBezTo>
                  <a:lnTo>
                    <a:pt x="1874" y="65898"/>
                  </a:lnTo>
                  <a:cubicBezTo>
                    <a:pt x="1894" y="66464"/>
                    <a:pt x="2353" y="66908"/>
                    <a:pt x="2920" y="66908"/>
                  </a:cubicBezTo>
                  <a:cubicBezTo>
                    <a:pt x="3204" y="66908"/>
                    <a:pt x="3468" y="66800"/>
                    <a:pt x="3663" y="66601"/>
                  </a:cubicBezTo>
                  <a:cubicBezTo>
                    <a:pt x="3863" y="66401"/>
                    <a:pt x="3971" y="66138"/>
                    <a:pt x="3971" y="65858"/>
                  </a:cubicBezTo>
                  <a:lnTo>
                    <a:pt x="3703" y="268"/>
                  </a:lnTo>
                  <a:cubicBezTo>
                    <a:pt x="3703" y="196"/>
                    <a:pt x="3671" y="124"/>
                    <a:pt x="3619" y="76"/>
                  </a:cubicBezTo>
                  <a:cubicBezTo>
                    <a:pt x="3571" y="28"/>
                    <a:pt x="3508" y="0"/>
                    <a:pt x="343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10;p28">
              <a:extLst>
                <a:ext uri="{FF2B5EF4-FFF2-40B4-BE49-F238E27FC236}">
                  <a16:creationId xmlns:a16="http://schemas.microsoft.com/office/drawing/2014/main" id="{D442A5BC-BEEB-9A4D-6B9C-077657D02B7D}"/>
                </a:ext>
              </a:extLst>
            </p:cNvPr>
            <p:cNvSpPr/>
            <p:nvPr/>
          </p:nvSpPr>
          <p:spPr>
            <a:xfrm>
              <a:off x="20482488" y="8510083"/>
              <a:ext cx="201909" cy="4040363"/>
            </a:xfrm>
            <a:custGeom>
              <a:avLst/>
              <a:gdLst/>
              <a:ahLst/>
              <a:cxnLst/>
              <a:rect l="l" t="t" r="r" b="b"/>
              <a:pathLst>
                <a:path w="3428" h="68597" extrusionOk="0">
                  <a:moveTo>
                    <a:pt x="3156" y="0"/>
                  </a:moveTo>
                  <a:lnTo>
                    <a:pt x="1" y="92"/>
                  </a:lnTo>
                  <a:lnTo>
                    <a:pt x="1870" y="67846"/>
                  </a:lnTo>
                  <a:cubicBezTo>
                    <a:pt x="1882" y="68261"/>
                    <a:pt x="2230" y="68597"/>
                    <a:pt x="2645" y="68597"/>
                  </a:cubicBezTo>
                  <a:cubicBezTo>
                    <a:pt x="3076" y="68597"/>
                    <a:pt x="3428" y="68245"/>
                    <a:pt x="3424" y="67814"/>
                  </a:cubicBezTo>
                  <a:lnTo>
                    <a:pt x="31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211;p28">
              <a:extLst>
                <a:ext uri="{FF2B5EF4-FFF2-40B4-BE49-F238E27FC236}">
                  <a16:creationId xmlns:a16="http://schemas.microsoft.com/office/drawing/2014/main" id="{093DFF15-BD85-4880-4A0C-716F54E56363}"/>
                </a:ext>
              </a:extLst>
            </p:cNvPr>
            <p:cNvSpPr/>
            <p:nvPr/>
          </p:nvSpPr>
          <p:spPr>
            <a:xfrm>
              <a:off x="20466232" y="8494296"/>
              <a:ext cx="233952" cy="4071933"/>
            </a:xfrm>
            <a:custGeom>
              <a:avLst/>
              <a:gdLst/>
              <a:ahLst/>
              <a:cxnLst/>
              <a:rect l="l" t="t" r="r" b="b"/>
              <a:pathLst>
                <a:path w="3972" h="69133" extrusionOk="0">
                  <a:moveTo>
                    <a:pt x="3164" y="547"/>
                  </a:moveTo>
                  <a:lnTo>
                    <a:pt x="3428" y="68082"/>
                  </a:lnTo>
                  <a:cubicBezTo>
                    <a:pt x="3432" y="68218"/>
                    <a:pt x="3376" y="68345"/>
                    <a:pt x="3280" y="68441"/>
                  </a:cubicBezTo>
                  <a:cubicBezTo>
                    <a:pt x="3184" y="68542"/>
                    <a:pt x="3061" y="68594"/>
                    <a:pt x="2925" y="68594"/>
                  </a:cubicBezTo>
                  <a:cubicBezTo>
                    <a:pt x="2649" y="68594"/>
                    <a:pt x="2425" y="68378"/>
                    <a:pt x="2417" y="68106"/>
                  </a:cubicBezTo>
                  <a:lnTo>
                    <a:pt x="556" y="624"/>
                  </a:lnTo>
                  <a:lnTo>
                    <a:pt x="3164" y="547"/>
                  </a:lnTo>
                  <a:close/>
                  <a:moveTo>
                    <a:pt x="3424" y="1"/>
                  </a:moveTo>
                  <a:lnTo>
                    <a:pt x="268" y="88"/>
                  </a:lnTo>
                  <a:cubicBezTo>
                    <a:pt x="121" y="92"/>
                    <a:pt x="1" y="216"/>
                    <a:pt x="5" y="368"/>
                  </a:cubicBezTo>
                  <a:lnTo>
                    <a:pt x="1874" y="68122"/>
                  </a:lnTo>
                  <a:cubicBezTo>
                    <a:pt x="1894" y="68690"/>
                    <a:pt x="2353" y="69132"/>
                    <a:pt x="2925" y="69132"/>
                  </a:cubicBezTo>
                  <a:cubicBezTo>
                    <a:pt x="3204" y="69132"/>
                    <a:pt x="3468" y="69025"/>
                    <a:pt x="3664" y="68825"/>
                  </a:cubicBezTo>
                  <a:cubicBezTo>
                    <a:pt x="3863" y="68625"/>
                    <a:pt x="3971" y="68362"/>
                    <a:pt x="3971" y="68082"/>
                  </a:cubicBezTo>
                  <a:lnTo>
                    <a:pt x="3704" y="268"/>
                  </a:lnTo>
                  <a:cubicBezTo>
                    <a:pt x="3704" y="196"/>
                    <a:pt x="3676" y="124"/>
                    <a:pt x="3623" y="77"/>
                  </a:cubicBezTo>
                  <a:cubicBezTo>
                    <a:pt x="3568" y="25"/>
                    <a:pt x="3500" y="1"/>
                    <a:pt x="342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212;p28">
              <a:extLst>
                <a:ext uri="{FF2B5EF4-FFF2-40B4-BE49-F238E27FC236}">
                  <a16:creationId xmlns:a16="http://schemas.microsoft.com/office/drawing/2014/main" id="{43784604-E488-4274-9399-3575A4DEC388}"/>
                </a:ext>
              </a:extLst>
            </p:cNvPr>
            <p:cNvSpPr/>
            <p:nvPr/>
          </p:nvSpPr>
          <p:spPr>
            <a:xfrm>
              <a:off x="16607752" y="8676120"/>
              <a:ext cx="128285" cy="3583123"/>
            </a:xfrm>
            <a:custGeom>
              <a:avLst/>
              <a:gdLst/>
              <a:ahLst/>
              <a:cxnLst/>
              <a:rect l="l" t="t" r="r" b="b"/>
              <a:pathLst>
                <a:path w="2178" h="60834" extrusionOk="0">
                  <a:moveTo>
                    <a:pt x="172" y="1"/>
                  </a:moveTo>
                  <a:lnTo>
                    <a:pt x="1" y="60190"/>
                  </a:lnTo>
                  <a:cubicBezTo>
                    <a:pt x="1" y="60546"/>
                    <a:pt x="220" y="60833"/>
                    <a:pt x="495" y="60833"/>
                  </a:cubicBezTo>
                  <a:cubicBezTo>
                    <a:pt x="764" y="60833"/>
                    <a:pt x="980" y="60561"/>
                    <a:pt x="991" y="60214"/>
                  </a:cubicBezTo>
                  <a:lnTo>
                    <a:pt x="2178" y="77"/>
                  </a:lnTo>
                  <a:lnTo>
                    <a:pt x="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213;p28">
              <a:extLst>
                <a:ext uri="{FF2B5EF4-FFF2-40B4-BE49-F238E27FC236}">
                  <a16:creationId xmlns:a16="http://schemas.microsoft.com/office/drawing/2014/main" id="{DBC1037F-E6AC-892C-335A-ABC5AE37C58B}"/>
                </a:ext>
              </a:extLst>
            </p:cNvPr>
            <p:cNvSpPr/>
            <p:nvPr/>
          </p:nvSpPr>
          <p:spPr>
            <a:xfrm>
              <a:off x="16591731" y="8660101"/>
              <a:ext cx="160501" cy="3615104"/>
            </a:xfrm>
            <a:custGeom>
              <a:avLst/>
              <a:gdLst/>
              <a:ahLst/>
              <a:cxnLst/>
              <a:rect l="l" t="t" r="r" b="b"/>
              <a:pathLst>
                <a:path w="2725" h="61377" extrusionOk="0">
                  <a:moveTo>
                    <a:pt x="712" y="552"/>
                  </a:moveTo>
                  <a:lnTo>
                    <a:pt x="2174" y="608"/>
                  </a:lnTo>
                  <a:lnTo>
                    <a:pt x="992" y="60482"/>
                  </a:lnTo>
                  <a:cubicBezTo>
                    <a:pt x="988" y="60689"/>
                    <a:pt x="868" y="60833"/>
                    <a:pt x="767" y="60833"/>
                  </a:cubicBezTo>
                  <a:cubicBezTo>
                    <a:pt x="720" y="60833"/>
                    <a:pt x="680" y="60805"/>
                    <a:pt x="656" y="60781"/>
                  </a:cubicBezTo>
                  <a:cubicBezTo>
                    <a:pt x="584" y="60710"/>
                    <a:pt x="544" y="60590"/>
                    <a:pt x="544" y="60462"/>
                  </a:cubicBezTo>
                  <a:lnTo>
                    <a:pt x="712" y="552"/>
                  </a:lnTo>
                  <a:close/>
                  <a:moveTo>
                    <a:pt x="439" y="1"/>
                  </a:moveTo>
                  <a:cubicBezTo>
                    <a:pt x="372" y="1"/>
                    <a:pt x="305" y="28"/>
                    <a:pt x="257" y="77"/>
                  </a:cubicBezTo>
                  <a:cubicBezTo>
                    <a:pt x="201" y="129"/>
                    <a:pt x="173" y="201"/>
                    <a:pt x="173" y="273"/>
                  </a:cubicBezTo>
                  <a:lnTo>
                    <a:pt x="1" y="60462"/>
                  </a:lnTo>
                  <a:cubicBezTo>
                    <a:pt x="1" y="60734"/>
                    <a:pt x="101" y="60989"/>
                    <a:pt x="273" y="61161"/>
                  </a:cubicBezTo>
                  <a:cubicBezTo>
                    <a:pt x="413" y="61301"/>
                    <a:pt x="584" y="61377"/>
                    <a:pt x="767" y="61377"/>
                  </a:cubicBezTo>
                  <a:cubicBezTo>
                    <a:pt x="1184" y="61377"/>
                    <a:pt x="1519" y="60989"/>
                    <a:pt x="1531" y="60494"/>
                  </a:cubicBezTo>
                  <a:lnTo>
                    <a:pt x="2721" y="353"/>
                  </a:lnTo>
                  <a:cubicBezTo>
                    <a:pt x="2725" y="205"/>
                    <a:pt x="2609" y="81"/>
                    <a:pt x="2461" y="77"/>
                  </a:cubicBezTo>
                  <a:lnTo>
                    <a:pt x="452" y="1"/>
                  </a:lnTo>
                  <a:cubicBezTo>
                    <a:pt x="448" y="1"/>
                    <a:pt x="443" y="1"/>
                    <a:pt x="43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214;p28">
              <a:extLst>
                <a:ext uri="{FF2B5EF4-FFF2-40B4-BE49-F238E27FC236}">
                  <a16:creationId xmlns:a16="http://schemas.microsoft.com/office/drawing/2014/main" id="{3EA3A29E-B6A7-CAD8-C34E-CEA20BB94D45}"/>
                </a:ext>
              </a:extLst>
            </p:cNvPr>
            <p:cNvSpPr/>
            <p:nvPr/>
          </p:nvSpPr>
          <p:spPr>
            <a:xfrm>
              <a:off x="18761843" y="8562091"/>
              <a:ext cx="108493" cy="3125941"/>
            </a:xfrm>
            <a:custGeom>
              <a:avLst/>
              <a:gdLst/>
              <a:ahLst/>
              <a:cxnLst/>
              <a:rect l="l" t="t" r="r" b="b"/>
              <a:pathLst>
                <a:path w="1842" h="53072" extrusionOk="0">
                  <a:moveTo>
                    <a:pt x="1693" y="0"/>
                  </a:moveTo>
                  <a:lnTo>
                    <a:pt x="0" y="63"/>
                  </a:lnTo>
                  <a:lnTo>
                    <a:pt x="1003" y="52552"/>
                  </a:lnTo>
                  <a:cubicBezTo>
                    <a:pt x="1010" y="52844"/>
                    <a:pt x="1194" y="53071"/>
                    <a:pt x="1422" y="53071"/>
                  </a:cubicBezTo>
                  <a:cubicBezTo>
                    <a:pt x="1654" y="53071"/>
                    <a:pt x="1842" y="52828"/>
                    <a:pt x="1837" y="52528"/>
                  </a:cubicBezTo>
                  <a:lnTo>
                    <a:pt x="16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215;p28">
              <a:extLst>
                <a:ext uri="{FF2B5EF4-FFF2-40B4-BE49-F238E27FC236}">
                  <a16:creationId xmlns:a16="http://schemas.microsoft.com/office/drawing/2014/main" id="{2666985A-813B-DECA-D47E-FF332031F882}"/>
                </a:ext>
              </a:extLst>
            </p:cNvPr>
            <p:cNvSpPr/>
            <p:nvPr/>
          </p:nvSpPr>
          <p:spPr>
            <a:xfrm>
              <a:off x="18745528" y="8546248"/>
              <a:ext cx="140536" cy="3157747"/>
            </a:xfrm>
            <a:custGeom>
              <a:avLst/>
              <a:gdLst/>
              <a:ahLst/>
              <a:cxnLst/>
              <a:rect l="l" t="t" r="r" b="b"/>
              <a:pathLst>
                <a:path w="2386" h="53612" extrusionOk="0">
                  <a:moveTo>
                    <a:pt x="1702" y="552"/>
                  </a:moveTo>
                  <a:lnTo>
                    <a:pt x="1842" y="52801"/>
                  </a:lnTo>
                  <a:cubicBezTo>
                    <a:pt x="1846" y="52913"/>
                    <a:pt x="1802" y="52997"/>
                    <a:pt x="1763" y="53036"/>
                  </a:cubicBezTo>
                  <a:cubicBezTo>
                    <a:pt x="1747" y="53053"/>
                    <a:pt x="1723" y="53073"/>
                    <a:pt x="1699" y="53073"/>
                  </a:cubicBezTo>
                  <a:cubicBezTo>
                    <a:pt x="1639" y="53073"/>
                    <a:pt x="1555" y="52969"/>
                    <a:pt x="1551" y="52813"/>
                  </a:cubicBezTo>
                  <a:lnTo>
                    <a:pt x="552" y="592"/>
                  </a:lnTo>
                  <a:lnTo>
                    <a:pt x="1702" y="552"/>
                  </a:lnTo>
                  <a:close/>
                  <a:moveTo>
                    <a:pt x="1975" y="0"/>
                  </a:moveTo>
                  <a:cubicBezTo>
                    <a:pt x="1971" y="0"/>
                    <a:pt x="1966" y="0"/>
                    <a:pt x="1962" y="1"/>
                  </a:cubicBezTo>
                  <a:lnTo>
                    <a:pt x="265" y="61"/>
                  </a:lnTo>
                  <a:cubicBezTo>
                    <a:pt x="117" y="69"/>
                    <a:pt x="1" y="192"/>
                    <a:pt x="5" y="341"/>
                  </a:cubicBezTo>
                  <a:lnTo>
                    <a:pt x="1007" y="52829"/>
                  </a:lnTo>
                  <a:cubicBezTo>
                    <a:pt x="1020" y="53268"/>
                    <a:pt x="1323" y="53611"/>
                    <a:pt x="1699" y="53611"/>
                  </a:cubicBezTo>
                  <a:cubicBezTo>
                    <a:pt x="1863" y="53611"/>
                    <a:pt x="2023" y="53544"/>
                    <a:pt x="2146" y="53420"/>
                  </a:cubicBezTo>
                  <a:cubicBezTo>
                    <a:pt x="2298" y="53264"/>
                    <a:pt x="2386" y="53036"/>
                    <a:pt x="2386" y="52797"/>
                  </a:cubicBezTo>
                  <a:lnTo>
                    <a:pt x="2242" y="269"/>
                  </a:lnTo>
                  <a:cubicBezTo>
                    <a:pt x="2242" y="197"/>
                    <a:pt x="2214" y="125"/>
                    <a:pt x="2158" y="77"/>
                  </a:cubicBezTo>
                  <a:cubicBezTo>
                    <a:pt x="2109" y="28"/>
                    <a:pt x="2039" y="0"/>
                    <a:pt x="197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216;p28">
              <a:extLst>
                <a:ext uri="{FF2B5EF4-FFF2-40B4-BE49-F238E27FC236}">
                  <a16:creationId xmlns:a16="http://schemas.microsoft.com/office/drawing/2014/main" id="{0FB1D48A-47DA-9756-8E61-B43112CE3E20}"/>
                </a:ext>
              </a:extLst>
            </p:cNvPr>
            <p:cNvSpPr/>
            <p:nvPr/>
          </p:nvSpPr>
          <p:spPr>
            <a:xfrm>
              <a:off x="16483061" y="8562091"/>
              <a:ext cx="108493" cy="3125941"/>
            </a:xfrm>
            <a:custGeom>
              <a:avLst/>
              <a:gdLst/>
              <a:ahLst/>
              <a:cxnLst/>
              <a:rect l="l" t="t" r="r" b="b"/>
              <a:pathLst>
                <a:path w="1842" h="53072" extrusionOk="0">
                  <a:moveTo>
                    <a:pt x="1698" y="0"/>
                  </a:moveTo>
                  <a:lnTo>
                    <a:pt x="0" y="63"/>
                  </a:lnTo>
                  <a:lnTo>
                    <a:pt x="1007" y="52552"/>
                  </a:lnTo>
                  <a:cubicBezTo>
                    <a:pt x="1015" y="52844"/>
                    <a:pt x="1199" y="53071"/>
                    <a:pt x="1423" y="53071"/>
                  </a:cubicBezTo>
                  <a:cubicBezTo>
                    <a:pt x="1654" y="53071"/>
                    <a:pt x="1842" y="52828"/>
                    <a:pt x="1842" y="52528"/>
                  </a:cubicBezTo>
                  <a:lnTo>
                    <a:pt x="1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217;p28">
              <a:extLst>
                <a:ext uri="{FF2B5EF4-FFF2-40B4-BE49-F238E27FC236}">
                  <a16:creationId xmlns:a16="http://schemas.microsoft.com/office/drawing/2014/main" id="{0C64EB6D-577F-D009-FFA3-F49F2BE93321}"/>
                </a:ext>
              </a:extLst>
            </p:cNvPr>
            <p:cNvSpPr/>
            <p:nvPr/>
          </p:nvSpPr>
          <p:spPr>
            <a:xfrm>
              <a:off x="16467040" y="8546248"/>
              <a:ext cx="140595" cy="3157747"/>
            </a:xfrm>
            <a:custGeom>
              <a:avLst/>
              <a:gdLst/>
              <a:ahLst/>
              <a:cxnLst/>
              <a:rect l="l" t="t" r="r" b="b"/>
              <a:pathLst>
                <a:path w="2387" h="53612" extrusionOk="0">
                  <a:moveTo>
                    <a:pt x="1699" y="552"/>
                  </a:moveTo>
                  <a:lnTo>
                    <a:pt x="1842" y="52801"/>
                  </a:lnTo>
                  <a:cubicBezTo>
                    <a:pt x="1842" y="52913"/>
                    <a:pt x="1798" y="52997"/>
                    <a:pt x="1758" y="53036"/>
                  </a:cubicBezTo>
                  <a:cubicBezTo>
                    <a:pt x="1747" y="53053"/>
                    <a:pt x="1723" y="53073"/>
                    <a:pt x="1695" y="53073"/>
                  </a:cubicBezTo>
                  <a:cubicBezTo>
                    <a:pt x="1638" y="53073"/>
                    <a:pt x="1551" y="52969"/>
                    <a:pt x="1547" y="52813"/>
                  </a:cubicBezTo>
                  <a:lnTo>
                    <a:pt x="548" y="592"/>
                  </a:lnTo>
                  <a:lnTo>
                    <a:pt x="1699" y="552"/>
                  </a:lnTo>
                  <a:close/>
                  <a:moveTo>
                    <a:pt x="1972" y="0"/>
                  </a:moveTo>
                  <a:cubicBezTo>
                    <a:pt x="1967" y="0"/>
                    <a:pt x="1963" y="0"/>
                    <a:pt x="1958" y="1"/>
                  </a:cubicBezTo>
                  <a:lnTo>
                    <a:pt x="265" y="61"/>
                  </a:lnTo>
                  <a:cubicBezTo>
                    <a:pt x="117" y="69"/>
                    <a:pt x="1" y="192"/>
                    <a:pt x="5" y="341"/>
                  </a:cubicBezTo>
                  <a:lnTo>
                    <a:pt x="1008" y="52825"/>
                  </a:lnTo>
                  <a:cubicBezTo>
                    <a:pt x="1020" y="53268"/>
                    <a:pt x="1319" y="53611"/>
                    <a:pt x="1695" y="53611"/>
                  </a:cubicBezTo>
                  <a:cubicBezTo>
                    <a:pt x="1859" y="53611"/>
                    <a:pt x="2018" y="53544"/>
                    <a:pt x="2142" y="53420"/>
                  </a:cubicBezTo>
                  <a:cubicBezTo>
                    <a:pt x="2298" y="53264"/>
                    <a:pt x="2386" y="53036"/>
                    <a:pt x="2386" y="52797"/>
                  </a:cubicBezTo>
                  <a:lnTo>
                    <a:pt x="2242" y="269"/>
                  </a:lnTo>
                  <a:cubicBezTo>
                    <a:pt x="2242" y="197"/>
                    <a:pt x="2210" y="125"/>
                    <a:pt x="2158" y="77"/>
                  </a:cubicBezTo>
                  <a:cubicBezTo>
                    <a:pt x="2109" y="28"/>
                    <a:pt x="2040" y="0"/>
                    <a:pt x="197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218;p28">
              <a:extLst>
                <a:ext uri="{FF2B5EF4-FFF2-40B4-BE49-F238E27FC236}">
                  <a16:creationId xmlns:a16="http://schemas.microsoft.com/office/drawing/2014/main" id="{D328454B-0C8F-E313-5B5E-194F772EF4D9}"/>
                </a:ext>
              </a:extLst>
            </p:cNvPr>
            <p:cNvSpPr/>
            <p:nvPr/>
          </p:nvSpPr>
          <p:spPr>
            <a:xfrm>
              <a:off x="18679205" y="8676120"/>
              <a:ext cx="128285" cy="3583123"/>
            </a:xfrm>
            <a:custGeom>
              <a:avLst/>
              <a:gdLst/>
              <a:ahLst/>
              <a:cxnLst/>
              <a:rect l="l" t="t" r="r" b="b"/>
              <a:pathLst>
                <a:path w="2178" h="60834" extrusionOk="0">
                  <a:moveTo>
                    <a:pt x="2010" y="1"/>
                  </a:moveTo>
                  <a:lnTo>
                    <a:pt x="1" y="77"/>
                  </a:lnTo>
                  <a:lnTo>
                    <a:pt x="1191" y="60214"/>
                  </a:lnTo>
                  <a:cubicBezTo>
                    <a:pt x="1199" y="60561"/>
                    <a:pt x="1418" y="60833"/>
                    <a:pt x="1682" y="60833"/>
                  </a:cubicBezTo>
                  <a:cubicBezTo>
                    <a:pt x="1958" y="60833"/>
                    <a:pt x="2178" y="60546"/>
                    <a:pt x="2178" y="60190"/>
                  </a:cubicBezTo>
                  <a:lnTo>
                    <a:pt x="20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219;p28">
              <a:extLst>
                <a:ext uri="{FF2B5EF4-FFF2-40B4-BE49-F238E27FC236}">
                  <a16:creationId xmlns:a16="http://schemas.microsoft.com/office/drawing/2014/main" id="{68AB56D2-2965-3220-88E4-A6FF1715F2A4}"/>
                </a:ext>
              </a:extLst>
            </p:cNvPr>
            <p:cNvSpPr/>
            <p:nvPr/>
          </p:nvSpPr>
          <p:spPr>
            <a:xfrm>
              <a:off x="18663245" y="8660160"/>
              <a:ext cx="160208" cy="3615045"/>
            </a:xfrm>
            <a:custGeom>
              <a:avLst/>
              <a:gdLst/>
              <a:ahLst/>
              <a:cxnLst/>
              <a:rect l="l" t="t" r="r" b="b"/>
              <a:pathLst>
                <a:path w="2720" h="61376" extrusionOk="0">
                  <a:moveTo>
                    <a:pt x="2010" y="551"/>
                  </a:moveTo>
                  <a:lnTo>
                    <a:pt x="2177" y="60461"/>
                  </a:lnTo>
                  <a:cubicBezTo>
                    <a:pt x="2177" y="60589"/>
                    <a:pt x="2137" y="60709"/>
                    <a:pt x="2065" y="60780"/>
                  </a:cubicBezTo>
                  <a:cubicBezTo>
                    <a:pt x="2041" y="60804"/>
                    <a:pt x="2001" y="60832"/>
                    <a:pt x="1953" y="60832"/>
                  </a:cubicBezTo>
                  <a:cubicBezTo>
                    <a:pt x="1853" y="60832"/>
                    <a:pt x="1737" y="60688"/>
                    <a:pt x="1730" y="60481"/>
                  </a:cubicBezTo>
                  <a:lnTo>
                    <a:pt x="548" y="607"/>
                  </a:lnTo>
                  <a:lnTo>
                    <a:pt x="2010" y="551"/>
                  </a:lnTo>
                  <a:close/>
                  <a:moveTo>
                    <a:pt x="2269" y="0"/>
                  </a:moveTo>
                  <a:lnTo>
                    <a:pt x="264" y="76"/>
                  </a:lnTo>
                  <a:cubicBezTo>
                    <a:pt x="116" y="80"/>
                    <a:pt x="0" y="204"/>
                    <a:pt x="0" y="352"/>
                  </a:cubicBezTo>
                  <a:lnTo>
                    <a:pt x="1191" y="60493"/>
                  </a:lnTo>
                  <a:cubicBezTo>
                    <a:pt x="1202" y="60988"/>
                    <a:pt x="1538" y="61376"/>
                    <a:pt x="1953" y="61376"/>
                  </a:cubicBezTo>
                  <a:cubicBezTo>
                    <a:pt x="2137" y="61376"/>
                    <a:pt x="2312" y="61300"/>
                    <a:pt x="2449" y="61160"/>
                  </a:cubicBezTo>
                  <a:cubicBezTo>
                    <a:pt x="2620" y="60988"/>
                    <a:pt x="2720" y="60733"/>
                    <a:pt x="2720" y="60461"/>
                  </a:cubicBezTo>
                  <a:lnTo>
                    <a:pt x="2548" y="272"/>
                  </a:lnTo>
                  <a:cubicBezTo>
                    <a:pt x="2548" y="200"/>
                    <a:pt x="2520" y="128"/>
                    <a:pt x="2469" y="76"/>
                  </a:cubicBezTo>
                  <a:cubicBezTo>
                    <a:pt x="2413" y="28"/>
                    <a:pt x="2341" y="4"/>
                    <a:pt x="226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220;p28">
              <a:extLst>
                <a:ext uri="{FF2B5EF4-FFF2-40B4-BE49-F238E27FC236}">
                  <a16:creationId xmlns:a16="http://schemas.microsoft.com/office/drawing/2014/main" id="{276EEEE5-4074-462D-A169-5904BDB44D3E}"/>
                </a:ext>
              </a:extLst>
            </p:cNvPr>
            <p:cNvSpPr/>
            <p:nvPr/>
          </p:nvSpPr>
          <p:spPr>
            <a:xfrm>
              <a:off x="16273907" y="8276427"/>
              <a:ext cx="2836389" cy="647960"/>
            </a:xfrm>
            <a:custGeom>
              <a:avLst/>
              <a:gdLst/>
              <a:ahLst/>
              <a:cxnLst/>
              <a:rect l="l" t="t" r="r" b="b"/>
              <a:pathLst>
                <a:path w="48156" h="11001" extrusionOk="0">
                  <a:moveTo>
                    <a:pt x="24078" y="0"/>
                  </a:moveTo>
                  <a:cubicBezTo>
                    <a:pt x="10781" y="0"/>
                    <a:pt x="1" y="2465"/>
                    <a:pt x="1" y="5501"/>
                  </a:cubicBezTo>
                  <a:cubicBezTo>
                    <a:pt x="1" y="8541"/>
                    <a:pt x="10781" y="11001"/>
                    <a:pt x="24078" y="11001"/>
                  </a:cubicBezTo>
                  <a:cubicBezTo>
                    <a:pt x="37375" y="11001"/>
                    <a:pt x="48156" y="8541"/>
                    <a:pt x="48156" y="5501"/>
                  </a:cubicBezTo>
                  <a:cubicBezTo>
                    <a:pt x="48156" y="2465"/>
                    <a:pt x="37375" y="0"/>
                    <a:pt x="240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221;p28">
              <a:extLst>
                <a:ext uri="{FF2B5EF4-FFF2-40B4-BE49-F238E27FC236}">
                  <a16:creationId xmlns:a16="http://schemas.microsoft.com/office/drawing/2014/main" id="{A2E09178-C435-4F6F-FE0E-087FBF6EE687}"/>
                </a:ext>
              </a:extLst>
            </p:cNvPr>
            <p:cNvSpPr/>
            <p:nvPr/>
          </p:nvSpPr>
          <p:spPr>
            <a:xfrm>
              <a:off x="16257947" y="8260464"/>
              <a:ext cx="2868136" cy="679941"/>
            </a:xfrm>
            <a:custGeom>
              <a:avLst/>
              <a:gdLst/>
              <a:ahLst/>
              <a:cxnLst/>
              <a:rect l="l" t="t" r="r" b="b"/>
              <a:pathLst>
                <a:path w="48695" h="11544" extrusionOk="0">
                  <a:moveTo>
                    <a:pt x="24349" y="544"/>
                  </a:moveTo>
                  <a:cubicBezTo>
                    <a:pt x="38588" y="544"/>
                    <a:pt x="48154" y="3247"/>
                    <a:pt x="48154" y="5772"/>
                  </a:cubicBezTo>
                  <a:cubicBezTo>
                    <a:pt x="48154" y="8300"/>
                    <a:pt x="38588" y="11004"/>
                    <a:pt x="24349" y="11004"/>
                  </a:cubicBezTo>
                  <a:cubicBezTo>
                    <a:pt x="10106" y="11004"/>
                    <a:pt x="539" y="8300"/>
                    <a:pt x="539" y="5772"/>
                  </a:cubicBezTo>
                  <a:cubicBezTo>
                    <a:pt x="539" y="3247"/>
                    <a:pt x="10106" y="544"/>
                    <a:pt x="24349" y="544"/>
                  </a:cubicBezTo>
                  <a:close/>
                  <a:moveTo>
                    <a:pt x="24349" y="0"/>
                  </a:moveTo>
                  <a:cubicBezTo>
                    <a:pt x="12378" y="0"/>
                    <a:pt x="0" y="2161"/>
                    <a:pt x="0" y="5772"/>
                  </a:cubicBezTo>
                  <a:cubicBezTo>
                    <a:pt x="0" y="9387"/>
                    <a:pt x="12378" y="11544"/>
                    <a:pt x="24349" y="11544"/>
                  </a:cubicBezTo>
                  <a:cubicBezTo>
                    <a:pt x="36315" y="11544"/>
                    <a:pt x="48694" y="9387"/>
                    <a:pt x="48694" y="5772"/>
                  </a:cubicBezTo>
                  <a:cubicBezTo>
                    <a:pt x="48694" y="2161"/>
                    <a:pt x="36315" y="0"/>
                    <a:pt x="2434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222;p28">
              <a:extLst>
                <a:ext uri="{FF2B5EF4-FFF2-40B4-BE49-F238E27FC236}">
                  <a16:creationId xmlns:a16="http://schemas.microsoft.com/office/drawing/2014/main" id="{34970557-26E1-D32C-6F15-EC491319D408}"/>
                </a:ext>
              </a:extLst>
            </p:cNvPr>
            <p:cNvSpPr/>
            <p:nvPr/>
          </p:nvSpPr>
          <p:spPr>
            <a:xfrm>
              <a:off x="16850656" y="11270608"/>
              <a:ext cx="474912" cy="1088648"/>
            </a:xfrm>
            <a:custGeom>
              <a:avLst/>
              <a:gdLst/>
              <a:ahLst/>
              <a:cxnLst/>
              <a:rect l="l" t="t" r="r" b="b"/>
              <a:pathLst>
                <a:path w="8063" h="18483" extrusionOk="0">
                  <a:moveTo>
                    <a:pt x="6287" y="1"/>
                  </a:moveTo>
                  <a:cubicBezTo>
                    <a:pt x="5050" y="1"/>
                    <a:pt x="3055" y="803"/>
                    <a:pt x="2563" y="1379"/>
                  </a:cubicBezTo>
                  <a:cubicBezTo>
                    <a:pt x="2563" y="1379"/>
                    <a:pt x="1301" y="3180"/>
                    <a:pt x="2200" y="4083"/>
                  </a:cubicBezTo>
                  <a:cubicBezTo>
                    <a:pt x="3102" y="4985"/>
                    <a:pt x="4005" y="4625"/>
                    <a:pt x="3913" y="5525"/>
                  </a:cubicBezTo>
                  <a:cubicBezTo>
                    <a:pt x="3825" y="6428"/>
                    <a:pt x="2383" y="9495"/>
                    <a:pt x="1117" y="12742"/>
                  </a:cubicBezTo>
                  <a:cubicBezTo>
                    <a:pt x="1" y="15611"/>
                    <a:pt x="1919" y="18483"/>
                    <a:pt x="4063" y="18483"/>
                  </a:cubicBezTo>
                  <a:cubicBezTo>
                    <a:pt x="4343" y="18483"/>
                    <a:pt x="4627" y="18434"/>
                    <a:pt x="4908" y="18330"/>
                  </a:cubicBezTo>
                  <a:cubicBezTo>
                    <a:pt x="7340" y="17432"/>
                    <a:pt x="7073" y="8412"/>
                    <a:pt x="7432" y="6787"/>
                  </a:cubicBezTo>
                  <a:cubicBezTo>
                    <a:pt x="7791" y="5165"/>
                    <a:pt x="8063" y="4894"/>
                    <a:pt x="7971" y="3364"/>
                  </a:cubicBezTo>
                  <a:cubicBezTo>
                    <a:pt x="7884" y="1830"/>
                    <a:pt x="7791" y="204"/>
                    <a:pt x="6621" y="24"/>
                  </a:cubicBezTo>
                  <a:cubicBezTo>
                    <a:pt x="6518" y="8"/>
                    <a:pt x="6406" y="1"/>
                    <a:pt x="62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223;p28">
              <a:extLst>
                <a:ext uri="{FF2B5EF4-FFF2-40B4-BE49-F238E27FC236}">
                  <a16:creationId xmlns:a16="http://schemas.microsoft.com/office/drawing/2014/main" id="{5E4E5E18-B74F-42B7-3660-9D8B5BCA7B9F}"/>
                </a:ext>
              </a:extLst>
            </p:cNvPr>
            <p:cNvSpPr/>
            <p:nvPr/>
          </p:nvSpPr>
          <p:spPr>
            <a:xfrm>
              <a:off x="16860435" y="11254821"/>
              <a:ext cx="479800" cy="1120395"/>
            </a:xfrm>
            <a:custGeom>
              <a:avLst/>
              <a:gdLst/>
              <a:ahLst/>
              <a:cxnLst/>
              <a:rect l="l" t="t" r="r" b="b"/>
              <a:pathLst>
                <a:path w="8146" h="19022" extrusionOk="0">
                  <a:moveTo>
                    <a:pt x="6123" y="541"/>
                  </a:moveTo>
                  <a:cubicBezTo>
                    <a:pt x="6225" y="541"/>
                    <a:pt x="6322" y="547"/>
                    <a:pt x="6411" y="560"/>
                  </a:cubicBezTo>
                  <a:cubicBezTo>
                    <a:pt x="7362" y="708"/>
                    <a:pt x="7450" y="2190"/>
                    <a:pt x="7537" y="3647"/>
                  </a:cubicBezTo>
                  <a:cubicBezTo>
                    <a:pt x="7598" y="4702"/>
                    <a:pt x="7486" y="5121"/>
                    <a:pt x="7282" y="5876"/>
                  </a:cubicBezTo>
                  <a:cubicBezTo>
                    <a:pt x="7198" y="6180"/>
                    <a:pt x="7102" y="6535"/>
                    <a:pt x="7002" y="6998"/>
                  </a:cubicBezTo>
                  <a:cubicBezTo>
                    <a:pt x="6907" y="7426"/>
                    <a:pt x="6855" y="8301"/>
                    <a:pt x="6791" y="9407"/>
                  </a:cubicBezTo>
                  <a:cubicBezTo>
                    <a:pt x="6623" y="12319"/>
                    <a:pt x="6304" y="17731"/>
                    <a:pt x="4646" y="18347"/>
                  </a:cubicBezTo>
                  <a:cubicBezTo>
                    <a:pt x="4404" y="18436"/>
                    <a:pt x="4154" y="18480"/>
                    <a:pt x="3903" y="18480"/>
                  </a:cubicBezTo>
                  <a:cubicBezTo>
                    <a:pt x="3250" y="18480"/>
                    <a:pt x="2588" y="18183"/>
                    <a:pt x="2034" y="17624"/>
                  </a:cubicBezTo>
                  <a:cubicBezTo>
                    <a:pt x="1179" y="16752"/>
                    <a:pt x="447" y="15047"/>
                    <a:pt x="1207" y="13106"/>
                  </a:cubicBezTo>
                  <a:cubicBezTo>
                    <a:pt x="1662" y="11932"/>
                    <a:pt x="2145" y="10770"/>
                    <a:pt x="2573" y="9747"/>
                  </a:cubicBezTo>
                  <a:cubicBezTo>
                    <a:pt x="3376" y="7826"/>
                    <a:pt x="3955" y="6436"/>
                    <a:pt x="4018" y="5820"/>
                  </a:cubicBezTo>
                  <a:cubicBezTo>
                    <a:pt x="4090" y="5105"/>
                    <a:pt x="3631" y="4926"/>
                    <a:pt x="3224" y="4766"/>
                  </a:cubicBezTo>
                  <a:cubicBezTo>
                    <a:pt x="2921" y="4646"/>
                    <a:pt x="2576" y="4510"/>
                    <a:pt x="2226" y="4159"/>
                  </a:cubicBezTo>
                  <a:cubicBezTo>
                    <a:pt x="1538" y="3472"/>
                    <a:pt x="2517" y="1954"/>
                    <a:pt x="2609" y="1810"/>
                  </a:cubicBezTo>
                  <a:cubicBezTo>
                    <a:pt x="3053" y="1315"/>
                    <a:pt x="4973" y="541"/>
                    <a:pt x="6123" y="541"/>
                  </a:cubicBezTo>
                  <a:close/>
                  <a:moveTo>
                    <a:pt x="6143" y="1"/>
                  </a:moveTo>
                  <a:cubicBezTo>
                    <a:pt x="4844" y="1"/>
                    <a:pt x="2750" y="816"/>
                    <a:pt x="2189" y="1471"/>
                  </a:cubicBezTo>
                  <a:cubicBezTo>
                    <a:pt x="2185" y="1475"/>
                    <a:pt x="2178" y="1483"/>
                    <a:pt x="2173" y="1490"/>
                  </a:cubicBezTo>
                  <a:cubicBezTo>
                    <a:pt x="2117" y="1571"/>
                    <a:pt x="795" y="3492"/>
                    <a:pt x="1842" y="4542"/>
                  </a:cubicBezTo>
                  <a:cubicBezTo>
                    <a:pt x="2274" y="4974"/>
                    <a:pt x="2709" y="5145"/>
                    <a:pt x="3028" y="5269"/>
                  </a:cubicBezTo>
                  <a:cubicBezTo>
                    <a:pt x="3439" y="5433"/>
                    <a:pt x="3507" y="5469"/>
                    <a:pt x="3479" y="5769"/>
                  </a:cubicBezTo>
                  <a:cubicBezTo>
                    <a:pt x="3428" y="6303"/>
                    <a:pt x="2801" y="7802"/>
                    <a:pt x="2073" y="9539"/>
                  </a:cubicBezTo>
                  <a:cubicBezTo>
                    <a:pt x="1646" y="10565"/>
                    <a:pt x="1159" y="11728"/>
                    <a:pt x="699" y="12910"/>
                  </a:cubicBezTo>
                  <a:cubicBezTo>
                    <a:pt x="1" y="14708"/>
                    <a:pt x="375" y="16704"/>
                    <a:pt x="1650" y="18002"/>
                  </a:cubicBezTo>
                  <a:cubicBezTo>
                    <a:pt x="2305" y="18670"/>
                    <a:pt x="3104" y="19021"/>
                    <a:pt x="3898" y="19021"/>
                  </a:cubicBezTo>
                  <a:cubicBezTo>
                    <a:pt x="4215" y="19021"/>
                    <a:pt x="4530" y="18966"/>
                    <a:pt x="4833" y="18854"/>
                  </a:cubicBezTo>
                  <a:cubicBezTo>
                    <a:pt x="6827" y="18115"/>
                    <a:pt x="7130" y="12894"/>
                    <a:pt x="7330" y="9439"/>
                  </a:cubicBezTo>
                  <a:cubicBezTo>
                    <a:pt x="7390" y="8401"/>
                    <a:pt x="7445" y="7502"/>
                    <a:pt x="7530" y="7114"/>
                  </a:cubicBezTo>
                  <a:cubicBezTo>
                    <a:pt x="7629" y="6663"/>
                    <a:pt x="7725" y="6316"/>
                    <a:pt x="7805" y="6020"/>
                  </a:cubicBezTo>
                  <a:cubicBezTo>
                    <a:pt x="8017" y="5234"/>
                    <a:pt x="8145" y="4758"/>
                    <a:pt x="8077" y="3592"/>
                  </a:cubicBezTo>
                  <a:cubicBezTo>
                    <a:pt x="7981" y="2022"/>
                    <a:pt x="7877" y="240"/>
                    <a:pt x="6495" y="25"/>
                  </a:cubicBezTo>
                  <a:cubicBezTo>
                    <a:pt x="6387" y="8"/>
                    <a:pt x="6268" y="1"/>
                    <a:pt x="614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224;p28">
              <a:extLst>
                <a:ext uri="{FF2B5EF4-FFF2-40B4-BE49-F238E27FC236}">
                  <a16:creationId xmlns:a16="http://schemas.microsoft.com/office/drawing/2014/main" id="{9B3EF1E3-359F-C449-D810-BA71B003CDA9}"/>
                </a:ext>
              </a:extLst>
            </p:cNvPr>
            <p:cNvSpPr/>
            <p:nvPr/>
          </p:nvSpPr>
          <p:spPr>
            <a:xfrm>
              <a:off x="16904432" y="12176371"/>
              <a:ext cx="324952" cy="182944"/>
            </a:xfrm>
            <a:custGeom>
              <a:avLst/>
              <a:gdLst/>
              <a:ahLst/>
              <a:cxnLst/>
              <a:rect l="l" t="t" r="r" b="b"/>
              <a:pathLst>
                <a:path w="5517" h="3106" extrusionOk="0">
                  <a:moveTo>
                    <a:pt x="2208" y="0"/>
                  </a:moveTo>
                  <a:cubicBezTo>
                    <a:pt x="1377" y="0"/>
                    <a:pt x="593" y="57"/>
                    <a:pt x="0" y="116"/>
                  </a:cubicBezTo>
                  <a:cubicBezTo>
                    <a:pt x="395" y="1823"/>
                    <a:pt x="1719" y="3105"/>
                    <a:pt x="3149" y="3105"/>
                  </a:cubicBezTo>
                  <a:cubicBezTo>
                    <a:pt x="3429" y="3105"/>
                    <a:pt x="3713" y="3056"/>
                    <a:pt x="3995" y="2952"/>
                  </a:cubicBezTo>
                  <a:cubicBezTo>
                    <a:pt x="4705" y="2688"/>
                    <a:pt x="5185" y="1730"/>
                    <a:pt x="5516" y="463"/>
                  </a:cubicBezTo>
                  <a:cubicBezTo>
                    <a:pt x="4578" y="108"/>
                    <a:pt x="3349" y="0"/>
                    <a:pt x="2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F7965C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225;p28">
              <a:extLst>
                <a:ext uri="{FF2B5EF4-FFF2-40B4-BE49-F238E27FC236}">
                  <a16:creationId xmlns:a16="http://schemas.microsoft.com/office/drawing/2014/main" id="{630C7DC5-47B1-51E4-D304-432F9E1EA219}"/>
                </a:ext>
              </a:extLst>
            </p:cNvPr>
            <p:cNvSpPr/>
            <p:nvPr/>
          </p:nvSpPr>
          <p:spPr>
            <a:xfrm>
              <a:off x="16887939" y="12160528"/>
              <a:ext cx="359112" cy="214691"/>
            </a:xfrm>
            <a:custGeom>
              <a:avLst/>
              <a:gdLst/>
              <a:ahLst/>
              <a:cxnLst/>
              <a:rect l="l" t="t" r="r" b="b"/>
              <a:pathLst>
                <a:path w="6097" h="3645" extrusionOk="0">
                  <a:moveTo>
                    <a:pt x="2496" y="540"/>
                  </a:moveTo>
                  <a:cubicBezTo>
                    <a:pt x="3511" y="540"/>
                    <a:pt x="4600" y="626"/>
                    <a:pt x="5468" y="905"/>
                  </a:cubicBezTo>
                  <a:cubicBezTo>
                    <a:pt x="5129" y="2083"/>
                    <a:pt x="4698" y="2778"/>
                    <a:pt x="4179" y="2970"/>
                  </a:cubicBezTo>
                  <a:cubicBezTo>
                    <a:pt x="3935" y="3059"/>
                    <a:pt x="3684" y="3104"/>
                    <a:pt x="3431" y="3104"/>
                  </a:cubicBezTo>
                  <a:cubicBezTo>
                    <a:pt x="3057" y="3104"/>
                    <a:pt x="2679" y="3005"/>
                    <a:pt x="2314" y="2809"/>
                  </a:cubicBezTo>
                  <a:cubicBezTo>
                    <a:pt x="1538" y="2391"/>
                    <a:pt x="924" y="1587"/>
                    <a:pt x="627" y="625"/>
                  </a:cubicBezTo>
                  <a:cubicBezTo>
                    <a:pt x="1155" y="580"/>
                    <a:pt x="1809" y="540"/>
                    <a:pt x="2496" y="540"/>
                  </a:cubicBezTo>
                  <a:close/>
                  <a:moveTo>
                    <a:pt x="2476" y="1"/>
                  </a:moveTo>
                  <a:cubicBezTo>
                    <a:pt x="1628" y="1"/>
                    <a:pt x="836" y="59"/>
                    <a:pt x="256" y="118"/>
                  </a:cubicBezTo>
                  <a:cubicBezTo>
                    <a:pt x="177" y="125"/>
                    <a:pt x="109" y="166"/>
                    <a:pt x="61" y="229"/>
                  </a:cubicBezTo>
                  <a:cubicBezTo>
                    <a:pt x="17" y="289"/>
                    <a:pt x="0" y="369"/>
                    <a:pt x="17" y="445"/>
                  </a:cubicBezTo>
                  <a:cubicBezTo>
                    <a:pt x="304" y="1691"/>
                    <a:pt x="1067" y="2750"/>
                    <a:pt x="2058" y="3285"/>
                  </a:cubicBezTo>
                  <a:cubicBezTo>
                    <a:pt x="2502" y="3525"/>
                    <a:pt x="2968" y="3644"/>
                    <a:pt x="3431" y="3644"/>
                  </a:cubicBezTo>
                  <a:cubicBezTo>
                    <a:pt x="3752" y="3644"/>
                    <a:pt x="4063" y="3589"/>
                    <a:pt x="4366" y="3477"/>
                  </a:cubicBezTo>
                  <a:cubicBezTo>
                    <a:pt x="5105" y="3201"/>
                    <a:pt x="5656" y="2326"/>
                    <a:pt x="6060" y="800"/>
                  </a:cubicBezTo>
                  <a:cubicBezTo>
                    <a:pt x="6096" y="669"/>
                    <a:pt x="6024" y="529"/>
                    <a:pt x="5892" y="481"/>
                  </a:cubicBezTo>
                  <a:cubicBezTo>
                    <a:pt x="4916" y="111"/>
                    <a:pt x="3643" y="1"/>
                    <a:pt x="2476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226;p28">
              <a:extLst>
                <a:ext uri="{FF2B5EF4-FFF2-40B4-BE49-F238E27FC236}">
                  <a16:creationId xmlns:a16="http://schemas.microsoft.com/office/drawing/2014/main" id="{C5DA6AB6-60BE-93F3-B2F9-DF507CB66FE0}"/>
                </a:ext>
              </a:extLst>
            </p:cNvPr>
            <p:cNvSpPr/>
            <p:nvPr/>
          </p:nvSpPr>
          <p:spPr>
            <a:xfrm>
              <a:off x="16836875" y="11038424"/>
              <a:ext cx="414421" cy="449525"/>
            </a:xfrm>
            <a:custGeom>
              <a:avLst/>
              <a:gdLst/>
              <a:ahLst/>
              <a:cxnLst/>
              <a:rect l="l" t="t" r="r" b="b"/>
              <a:pathLst>
                <a:path w="7036" h="7632" extrusionOk="0">
                  <a:moveTo>
                    <a:pt x="5773" y="0"/>
                  </a:moveTo>
                  <a:lnTo>
                    <a:pt x="360" y="1350"/>
                  </a:lnTo>
                  <a:lnTo>
                    <a:pt x="1" y="1350"/>
                  </a:lnTo>
                  <a:cubicBezTo>
                    <a:pt x="1" y="1350"/>
                    <a:pt x="2617" y="5772"/>
                    <a:pt x="3336" y="6942"/>
                  </a:cubicBezTo>
                  <a:cubicBezTo>
                    <a:pt x="3622" y="7407"/>
                    <a:pt x="4177" y="7631"/>
                    <a:pt x="4759" y="7631"/>
                  </a:cubicBezTo>
                  <a:cubicBezTo>
                    <a:pt x="5647" y="7631"/>
                    <a:pt x="6599" y="7111"/>
                    <a:pt x="6763" y="6131"/>
                  </a:cubicBezTo>
                  <a:cubicBezTo>
                    <a:pt x="7035" y="4510"/>
                    <a:pt x="5773" y="0"/>
                    <a:pt x="57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227;p28">
              <a:extLst>
                <a:ext uri="{FF2B5EF4-FFF2-40B4-BE49-F238E27FC236}">
                  <a16:creationId xmlns:a16="http://schemas.microsoft.com/office/drawing/2014/main" id="{6A0E40E9-51D7-3ADC-615F-B1B65E8C6CE8}"/>
                </a:ext>
              </a:extLst>
            </p:cNvPr>
            <p:cNvSpPr/>
            <p:nvPr/>
          </p:nvSpPr>
          <p:spPr>
            <a:xfrm>
              <a:off x="16820205" y="11022461"/>
              <a:ext cx="447051" cy="481389"/>
            </a:xfrm>
            <a:custGeom>
              <a:avLst/>
              <a:gdLst/>
              <a:ahLst/>
              <a:cxnLst/>
              <a:rect l="l" t="t" r="r" b="b"/>
              <a:pathLst>
                <a:path w="7590" h="8173" extrusionOk="0">
                  <a:moveTo>
                    <a:pt x="5864" y="599"/>
                  </a:moveTo>
                  <a:cubicBezTo>
                    <a:pt x="6120" y="1565"/>
                    <a:pt x="7002" y="5028"/>
                    <a:pt x="6779" y="6358"/>
                  </a:cubicBezTo>
                  <a:cubicBezTo>
                    <a:pt x="6655" y="7101"/>
                    <a:pt x="6008" y="7481"/>
                    <a:pt x="5440" y="7592"/>
                  </a:cubicBezTo>
                  <a:cubicBezTo>
                    <a:pt x="5314" y="7617"/>
                    <a:pt x="5180" y="7631"/>
                    <a:pt x="5045" y="7631"/>
                  </a:cubicBezTo>
                  <a:cubicBezTo>
                    <a:pt x="4578" y="7631"/>
                    <a:pt x="4096" y="7470"/>
                    <a:pt x="3851" y="7074"/>
                  </a:cubicBezTo>
                  <a:cubicBezTo>
                    <a:pt x="3263" y="6123"/>
                    <a:pt x="1403" y="2983"/>
                    <a:pt x="747" y="1877"/>
                  </a:cubicBezTo>
                  <a:lnTo>
                    <a:pt x="5864" y="599"/>
                  </a:lnTo>
                  <a:close/>
                  <a:moveTo>
                    <a:pt x="6051" y="1"/>
                  </a:moveTo>
                  <a:cubicBezTo>
                    <a:pt x="6030" y="1"/>
                    <a:pt x="6009" y="3"/>
                    <a:pt x="5988" y="8"/>
                  </a:cubicBezTo>
                  <a:lnTo>
                    <a:pt x="612" y="1353"/>
                  </a:lnTo>
                  <a:lnTo>
                    <a:pt x="284" y="1353"/>
                  </a:lnTo>
                  <a:cubicBezTo>
                    <a:pt x="184" y="1353"/>
                    <a:pt x="96" y="1405"/>
                    <a:pt x="48" y="1490"/>
                  </a:cubicBezTo>
                  <a:cubicBezTo>
                    <a:pt x="0" y="1573"/>
                    <a:pt x="0" y="1677"/>
                    <a:pt x="52" y="1761"/>
                  </a:cubicBezTo>
                  <a:cubicBezTo>
                    <a:pt x="76" y="1805"/>
                    <a:pt x="2677" y="6194"/>
                    <a:pt x="3392" y="7357"/>
                  </a:cubicBezTo>
                  <a:cubicBezTo>
                    <a:pt x="3707" y="7872"/>
                    <a:pt x="4338" y="8172"/>
                    <a:pt x="5045" y="8172"/>
                  </a:cubicBezTo>
                  <a:cubicBezTo>
                    <a:pt x="5209" y="8172"/>
                    <a:pt x="5377" y="8156"/>
                    <a:pt x="5545" y="8124"/>
                  </a:cubicBezTo>
                  <a:cubicBezTo>
                    <a:pt x="6495" y="7940"/>
                    <a:pt x="7170" y="7297"/>
                    <a:pt x="7313" y="6447"/>
                  </a:cubicBezTo>
                  <a:cubicBezTo>
                    <a:pt x="7590" y="4784"/>
                    <a:pt x="6367" y="383"/>
                    <a:pt x="6316" y="199"/>
                  </a:cubicBezTo>
                  <a:cubicBezTo>
                    <a:pt x="6281" y="77"/>
                    <a:pt x="6171" y="1"/>
                    <a:pt x="605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228;p28">
              <a:extLst>
                <a:ext uri="{FF2B5EF4-FFF2-40B4-BE49-F238E27FC236}">
                  <a16:creationId xmlns:a16="http://schemas.microsoft.com/office/drawing/2014/main" id="{801A553A-6189-A679-6426-09267E96D4F9}"/>
                </a:ext>
              </a:extLst>
            </p:cNvPr>
            <p:cNvSpPr/>
            <p:nvPr/>
          </p:nvSpPr>
          <p:spPr>
            <a:xfrm>
              <a:off x="16427755" y="10517747"/>
              <a:ext cx="860648" cy="648312"/>
            </a:xfrm>
            <a:custGeom>
              <a:avLst/>
              <a:gdLst/>
              <a:ahLst/>
              <a:cxnLst/>
              <a:rect l="l" t="t" r="r" b="b"/>
              <a:pathLst>
                <a:path w="14612" h="11007" extrusionOk="0">
                  <a:moveTo>
                    <a:pt x="10641" y="0"/>
                  </a:moveTo>
                  <a:cubicBezTo>
                    <a:pt x="10524" y="0"/>
                    <a:pt x="10404" y="1"/>
                    <a:pt x="10282" y="1"/>
                  </a:cubicBezTo>
                  <a:cubicBezTo>
                    <a:pt x="8661" y="1"/>
                    <a:pt x="2078" y="1894"/>
                    <a:pt x="724" y="3160"/>
                  </a:cubicBezTo>
                  <a:cubicBezTo>
                    <a:pt x="724" y="3160"/>
                    <a:pt x="1" y="4331"/>
                    <a:pt x="364" y="5142"/>
                  </a:cubicBezTo>
                  <a:cubicBezTo>
                    <a:pt x="724" y="5952"/>
                    <a:pt x="1715" y="8297"/>
                    <a:pt x="2346" y="9471"/>
                  </a:cubicBezTo>
                  <a:cubicBezTo>
                    <a:pt x="2831" y="10371"/>
                    <a:pt x="4652" y="11007"/>
                    <a:pt x="6985" y="11007"/>
                  </a:cubicBezTo>
                  <a:cubicBezTo>
                    <a:pt x="7685" y="11007"/>
                    <a:pt x="8430" y="10950"/>
                    <a:pt x="9200" y="10825"/>
                  </a:cubicBezTo>
                  <a:cubicBezTo>
                    <a:pt x="12539" y="10282"/>
                    <a:pt x="14432" y="8748"/>
                    <a:pt x="14520" y="7398"/>
                  </a:cubicBezTo>
                  <a:cubicBezTo>
                    <a:pt x="14612" y="6044"/>
                    <a:pt x="13981" y="4239"/>
                    <a:pt x="13530" y="2078"/>
                  </a:cubicBezTo>
                  <a:cubicBezTo>
                    <a:pt x="13112" y="76"/>
                    <a:pt x="12080" y="0"/>
                    <a:pt x="106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229;p28">
              <a:extLst>
                <a:ext uri="{FF2B5EF4-FFF2-40B4-BE49-F238E27FC236}">
                  <a16:creationId xmlns:a16="http://schemas.microsoft.com/office/drawing/2014/main" id="{1520D205-4293-25CF-B70C-8C1567E9E998}"/>
                </a:ext>
              </a:extLst>
            </p:cNvPr>
            <p:cNvSpPr/>
            <p:nvPr/>
          </p:nvSpPr>
          <p:spPr>
            <a:xfrm>
              <a:off x="16410144" y="10501963"/>
              <a:ext cx="892629" cy="679765"/>
            </a:xfrm>
            <a:custGeom>
              <a:avLst/>
              <a:gdLst/>
              <a:ahLst/>
              <a:cxnLst/>
              <a:rect l="l" t="t" r="r" b="b"/>
              <a:pathLst>
                <a:path w="15155" h="11541" extrusionOk="0">
                  <a:moveTo>
                    <a:pt x="10961" y="540"/>
                  </a:moveTo>
                  <a:cubicBezTo>
                    <a:pt x="12345" y="540"/>
                    <a:pt x="13190" y="617"/>
                    <a:pt x="13565" y="2398"/>
                  </a:cubicBezTo>
                  <a:cubicBezTo>
                    <a:pt x="13700" y="3065"/>
                    <a:pt x="13857" y="3700"/>
                    <a:pt x="14004" y="4295"/>
                  </a:cubicBezTo>
                  <a:cubicBezTo>
                    <a:pt x="14328" y="5613"/>
                    <a:pt x="14611" y="6752"/>
                    <a:pt x="14552" y="7646"/>
                  </a:cubicBezTo>
                  <a:cubicBezTo>
                    <a:pt x="14472" y="8828"/>
                    <a:pt x="12699" y="10299"/>
                    <a:pt x="9455" y="10826"/>
                  </a:cubicBezTo>
                  <a:cubicBezTo>
                    <a:pt x="8706" y="10947"/>
                    <a:pt x="7983" y="11002"/>
                    <a:pt x="7306" y="11002"/>
                  </a:cubicBezTo>
                  <a:cubicBezTo>
                    <a:pt x="5043" y="11002"/>
                    <a:pt x="3306" y="10389"/>
                    <a:pt x="2884" y="9611"/>
                  </a:cubicBezTo>
                  <a:cubicBezTo>
                    <a:pt x="2381" y="8677"/>
                    <a:pt x="1634" y="6959"/>
                    <a:pt x="1187" y="5932"/>
                  </a:cubicBezTo>
                  <a:lnTo>
                    <a:pt x="911" y="5302"/>
                  </a:lnTo>
                  <a:cubicBezTo>
                    <a:pt x="672" y="4763"/>
                    <a:pt x="1047" y="3919"/>
                    <a:pt x="1234" y="3600"/>
                  </a:cubicBezTo>
                  <a:cubicBezTo>
                    <a:pt x="2553" y="2426"/>
                    <a:pt x="8960" y="540"/>
                    <a:pt x="10581" y="540"/>
                  </a:cubicBezTo>
                  <a:lnTo>
                    <a:pt x="10769" y="540"/>
                  </a:lnTo>
                  <a:cubicBezTo>
                    <a:pt x="10834" y="540"/>
                    <a:pt x="10898" y="540"/>
                    <a:pt x="10961" y="540"/>
                  </a:cubicBezTo>
                  <a:close/>
                  <a:moveTo>
                    <a:pt x="11016" y="0"/>
                  </a:moveTo>
                  <a:cubicBezTo>
                    <a:pt x="10935" y="0"/>
                    <a:pt x="10852" y="1"/>
                    <a:pt x="10769" y="1"/>
                  </a:cubicBezTo>
                  <a:lnTo>
                    <a:pt x="10581" y="1"/>
                  </a:lnTo>
                  <a:cubicBezTo>
                    <a:pt x="8944" y="1"/>
                    <a:pt x="2298" y="1867"/>
                    <a:pt x="839" y="3229"/>
                  </a:cubicBezTo>
                  <a:cubicBezTo>
                    <a:pt x="819" y="3244"/>
                    <a:pt x="807" y="3264"/>
                    <a:pt x="792" y="3285"/>
                  </a:cubicBezTo>
                  <a:cubicBezTo>
                    <a:pt x="759" y="3336"/>
                    <a:pt x="1" y="4590"/>
                    <a:pt x="416" y="5521"/>
                  </a:cubicBezTo>
                  <a:lnTo>
                    <a:pt x="692" y="6148"/>
                  </a:lnTo>
                  <a:cubicBezTo>
                    <a:pt x="1142" y="7183"/>
                    <a:pt x="1894" y="8913"/>
                    <a:pt x="2409" y="9867"/>
                  </a:cubicBezTo>
                  <a:cubicBezTo>
                    <a:pt x="2972" y="10913"/>
                    <a:pt x="4941" y="11540"/>
                    <a:pt x="7298" y="11540"/>
                  </a:cubicBezTo>
                  <a:cubicBezTo>
                    <a:pt x="8020" y="11540"/>
                    <a:pt x="8776" y="11481"/>
                    <a:pt x="9543" y="11357"/>
                  </a:cubicBezTo>
                  <a:cubicBezTo>
                    <a:pt x="12699" y="10845"/>
                    <a:pt x="14979" y="9335"/>
                    <a:pt x="15090" y="7682"/>
                  </a:cubicBezTo>
                  <a:cubicBezTo>
                    <a:pt x="15154" y="6704"/>
                    <a:pt x="14867" y="5525"/>
                    <a:pt x="14531" y="4164"/>
                  </a:cubicBezTo>
                  <a:cubicBezTo>
                    <a:pt x="14384" y="3576"/>
                    <a:pt x="14232" y="2949"/>
                    <a:pt x="14092" y="2290"/>
                  </a:cubicBezTo>
                  <a:cubicBezTo>
                    <a:pt x="13639" y="119"/>
                    <a:pt x="12433" y="0"/>
                    <a:pt x="1101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230;p28">
              <a:extLst>
                <a:ext uri="{FF2B5EF4-FFF2-40B4-BE49-F238E27FC236}">
                  <a16:creationId xmlns:a16="http://schemas.microsoft.com/office/drawing/2014/main" id="{15C082A0-7C10-9452-B679-CC0FE028ACD6}"/>
                </a:ext>
              </a:extLst>
            </p:cNvPr>
            <p:cNvSpPr/>
            <p:nvPr/>
          </p:nvSpPr>
          <p:spPr>
            <a:xfrm>
              <a:off x="16016808" y="8304875"/>
              <a:ext cx="1122928" cy="2544715"/>
            </a:xfrm>
            <a:custGeom>
              <a:avLst/>
              <a:gdLst/>
              <a:ahLst/>
              <a:cxnLst/>
              <a:rect l="l" t="t" r="r" b="b"/>
              <a:pathLst>
                <a:path w="19065" h="43204" extrusionOk="0">
                  <a:moveTo>
                    <a:pt x="15909" y="1"/>
                  </a:moveTo>
                  <a:cubicBezTo>
                    <a:pt x="8815" y="93"/>
                    <a:pt x="3722" y="212"/>
                    <a:pt x="3643" y="240"/>
                  </a:cubicBezTo>
                  <a:cubicBezTo>
                    <a:pt x="3371" y="328"/>
                    <a:pt x="3191" y="1862"/>
                    <a:pt x="3012" y="3125"/>
                  </a:cubicBezTo>
                  <a:cubicBezTo>
                    <a:pt x="3012" y="3125"/>
                    <a:pt x="0" y="3508"/>
                    <a:pt x="544" y="11892"/>
                  </a:cubicBezTo>
                  <a:cubicBezTo>
                    <a:pt x="619" y="13067"/>
                    <a:pt x="3659" y="26587"/>
                    <a:pt x="3879" y="28121"/>
                  </a:cubicBezTo>
                  <a:cubicBezTo>
                    <a:pt x="5228" y="37543"/>
                    <a:pt x="8240" y="42260"/>
                    <a:pt x="8240" y="42260"/>
                  </a:cubicBezTo>
                  <a:cubicBezTo>
                    <a:pt x="8240" y="42260"/>
                    <a:pt x="8458" y="43203"/>
                    <a:pt x="11036" y="43203"/>
                  </a:cubicBezTo>
                  <a:cubicBezTo>
                    <a:pt x="11335" y="43203"/>
                    <a:pt x="11665" y="43191"/>
                    <a:pt x="12031" y="43162"/>
                  </a:cubicBezTo>
                  <a:cubicBezTo>
                    <a:pt x="15546" y="42891"/>
                    <a:pt x="19065" y="40546"/>
                    <a:pt x="19065" y="40546"/>
                  </a:cubicBezTo>
                  <a:cubicBezTo>
                    <a:pt x="19065" y="40546"/>
                    <a:pt x="17259" y="22241"/>
                    <a:pt x="17439" y="14217"/>
                  </a:cubicBezTo>
                  <a:cubicBezTo>
                    <a:pt x="17491" y="11996"/>
                    <a:pt x="18773" y="10905"/>
                    <a:pt x="18868" y="9384"/>
                  </a:cubicBezTo>
                  <a:cubicBezTo>
                    <a:pt x="19060" y="6380"/>
                    <a:pt x="18610" y="4243"/>
                    <a:pt x="18378" y="3376"/>
                  </a:cubicBezTo>
                  <a:lnTo>
                    <a:pt x="15909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231;p28">
              <a:extLst>
                <a:ext uri="{FF2B5EF4-FFF2-40B4-BE49-F238E27FC236}">
                  <a16:creationId xmlns:a16="http://schemas.microsoft.com/office/drawing/2014/main" id="{014C31EB-7420-0E83-EB05-33C19EBC42C5}"/>
                </a:ext>
              </a:extLst>
            </p:cNvPr>
            <p:cNvSpPr/>
            <p:nvPr/>
          </p:nvSpPr>
          <p:spPr>
            <a:xfrm>
              <a:off x="16004792" y="8288912"/>
              <a:ext cx="1151376" cy="2576581"/>
            </a:xfrm>
            <a:custGeom>
              <a:avLst/>
              <a:gdLst/>
              <a:ahLst/>
              <a:cxnLst/>
              <a:rect l="l" t="t" r="r" b="b"/>
              <a:pathLst>
                <a:path w="19548" h="43745" extrusionOk="0">
                  <a:moveTo>
                    <a:pt x="15977" y="544"/>
                  </a:moveTo>
                  <a:lnTo>
                    <a:pt x="18334" y="3763"/>
                  </a:lnTo>
                  <a:cubicBezTo>
                    <a:pt x="18550" y="4582"/>
                    <a:pt x="18989" y="6694"/>
                    <a:pt x="18805" y="9638"/>
                  </a:cubicBezTo>
                  <a:cubicBezTo>
                    <a:pt x="18766" y="10258"/>
                    <a:pt x="18510" y="10805"/>
                    <a:pt x="18218" y="11436"/>
                  </a:cubicBezTo>
                  <a:cubicBezTo>
                    <a:pt x="17835" y="12254"/>
                    <a:pt x="17403" y="13185"/>
                    <a:pt x="17376" y="14479"/>
                  </a:cubicBezTo>
                  <a:lnTo>
                    <a:pt x="17376" y="14483"/>
                  </a:lnTo>
                  <a:cubicBezTo>
                    <a:pt x="17203" y="22025"/>
                    <a:pt x="18801" y="38828"/>
                    <a:pt x="18981" y="40682"/>
                  </a:cubicBezTo>
                  <a:cubicBezTo>
                    <a:pt x="18310" y="41101"/>
                    <a:pt x="15234" y="42930"/>
                    <a:pt x="12211" y="43166"/>
                  </a:cubicBezTo>
                  <a:cubicBezTo>
                    <a:pt x="11853" y="43193"/>
                    <a:pt x="11531" y="43205"/>
                    <a:pt x="11241" y="43205"/>
                  </a:cubicBezTo>
                  <a:cubicBezTo>
                    <a:pt x="8985" y="43205"/>
                    <a:pt x="8711" y="42471"/>
                    <a:pt x="8708" y="42471"/>
                  </a:cubicBezTo>
                  <a:cubicBezTo>
                    <a:pt x="8704" y="42443"/>
                    <a:pt x="8692" y="42411"/>
                    <a:pt x="8676" y="42388"/>
                  </a:cubicBezTo>
                  <a:cubicBezTo>
                    <a:pt x="8644" y="42340"/>
                    <a:pt x="5676" y="37598"/>
                    <a:pt x="4350" y="28351"/>
                  </a:cubicBezTo>
                  <a:cubicBezTo>
                    <a:pt x="4250" y="27669"/>
                    <a:pt x="3599" y="24629"/>
                    <a:pt x="2908" y="21414"/>
                  </a:cubicBezTo>
                  <a:cubicBezTo>
                    <a:pt x="2042" y="17368"/>
                    <a:pt x="1059" y="12782"/>
                    <a:pt x="1015" y="12147"/>
                  </a:cubicBezTo>
                  <a:cubicBezTo>
                    <a:pt x="504" y="4190"/>
                    <a:pt x="3227" y="3667"/>
                    <a:pt x="3251" y="3663"/>
                  </a:cubicBezTo>
                  <a:cubicBezTo>
                    <a:pt x="3371" y="3647"/>
                    <a:pt x="3467" y="3555"/>
                    <a:pt x="3483" y="3435"/>
                  </a:cubicBezTo>
                  <a:lnTo>
                    <a:pt x="3548" y="2988"/>
                  </a:lnTo>
                  <a:cubicBezTo>
                    <a:pt x="3655" y="2209"/>
                    <a:pt x="3815" y="1059"/>
                    <a:pt x="3967" y="771"/>
                  </a:cubicBezTo>
                  <a:cubicBezTo>
                    <a:pt x="4654" y="739"/>
                    <a:pt x="9319" y="631"/>
                    <a:pt x="15977" y="544"/>
                  </a:cubicBezTo>
                  <a:close/>
                  <a:moveTo>
                    <a:pt x="16109" y="0"/>
                  </a:moveTo>
                  <a:cubicBezTo>
                    <a:pt x="11783" y="56"/>
                    <a:pt x="3955" y="188"/>
                    <a:pt x="3763" y="252"/>
                  </a:cubicBezTo>
                  <a:cubicBezTo>
                    <a:pt x="3412" y="367"/>
                    <a:pt x="3288" y="923"/>
                    <a:pt x="3012" y="2913"/>
                  </a:cubicBezTo>
                  <a:lnTo>
                    <a:pt x="2973" y="3180"/>
                  </a:lnTo>
                  <a:cubicBezTo>
                    <a:pt x="2257" y="3435"/>
                    <a:pt x="1" y="4821"/>
                    <a:pt x="475" y="12182"/>
                  </a:cubicBezTo>
                  <a:cubicBezTo>
                    <a:pt x="519" y="12858"/>
                    <a:pt x="1467" y="17263"/>
                    <a:pt x="2381" y="21525"/>
                  </a:cubicBezTo>
                  <a:cubicBezTo>
                    <a:pt x="3068" y="24733"/>
                    <a:pt x="3719" y="27765"/>
                    <a:pt x="3815" y="28427"/>
                  </a:cubicBezTo>
                  <a:cubicBezTo>
                    <a:pt x="5101" y="37403"/>
                    <a:pt x="7933" y="42211"/>
                    <a:pt x="8197" y="42647"/>
                  </a:cubicBezTo>
                  <a:cubicBezTo>
                    <a:pt x="8288" y="42891"/>
                    <a:pt x="8772" y="43745"/>
                    <a:pt x="11252" y="43745"/>
                  </a:cubicBezTo>
                  <a:cubicBezTo>
                    <a:pt x="11556" y="43745"/>
                    <a:pt x="11888" y="43733"/>
                    <a:pt x="12255" y="43706"/>
                  </a:cubicBezTo>
                  <a:cubicBezTo>
                    <a:pt x="15802" y="43430"/>
                    <a:pt x="19273" y="41141"/>
                    <a:pt x="19417" y="41045"/>
                  </a:cubicBezTo>
                  <a:cubicBezTo>
                    <a:pt x="19500" y="40989"/>
                    <a:pt x="19548" y="40893"/>
                    <a:pt x="19536" y="40793"/>
                  </a:cubicBezTo>
                  <a:cubicBezTo>
                    <a:pt x="19520" y="40610"/>
                    <a:pt x="17739" y="22412"/>
                    <a:pt x="17914" y="14496"/>
                  </a:cubicBezTo>
                  <a:cubicBezTo>
                    <a:pt x="17942" y="13309"/>
                    <a:pt x="18330" y="12475"/>
                    <a:pt x="18705" y="11664"/>
                  </a:cubicBezTo>
                  <a:cubicBezTo>
                    <a:pt x="19013" y="11013"/>
                    <a:pt x="19297" y="10394"/>
                    <a:pt x="19345" y="9675"/>
                  </a:cubicBezTo>
                  <a:cubicBezTo>
                    <a:pt x="19540" y="6587"/>
                    <a:pt x="19061" y="4382"/>
                    <a:pt x="18845" y="3575"/>
                  </a:cubicBezTo>
                  <a:cubicBezTo>
                    <a:pt x="18838" y="3543"/>
                    <a:pt x="18821" y="3512"/>
                    <a:pt x="18801" y="3488"/>
                  </a:cubicBezTo>
                  <a:lnTo>
                    <a:pt x="16333" y="112"/>
                  </a:lnTo>
                  <a:cubicBezTo>
                    <a:pt x="16281" y="41"/>
                    <a:pt x="16185" y="0"/>
                    <a:pt x="1610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232;p28">
              <a:extLst>
                <a:ext uri="{FF2B5EF4-FFF2-40B4-BE49-F238E27FC236}">
                  <a16:creationId xmlns:a16="http://schemas.microsoft.com/office/drawing/2014/main" id="{99BA976E-084A-C86A-F6B2-A23855F52F78}"/>
                </a:ext>
              </a:extLst>
            </p:cNvPr>
            <p:cNvSpPr/>
            <p:nvPr/>
          </p:nvSpPr>
          <p:spPr>
            <a:xfrm>
              <a:off x="15691504" y="8382504"/>
              <a:ext cx="946699" cy="442869"/>
            </a:xfrm>
            <a:custGeom>
              <a:avLst/>
              <a:gdLst/>
              <a:ahLst/>
              <a:cxnLst/>
              <a:rect l="l" t="t" r="r" b="b"/>
              <a:pathLst>
                <a:path w="16073" h="7519" extrusionOk="0">
                  <a:moveTo>
                    <a:pt x="10116" y="0"/>
                  </a:moveTo>
                  <a:cubicBezTo>
                    <a:pt x="9398" y="0"/>
                    <a:pt x="8690" y="125"/>
                    <a:pt x="8047" y="432"/>
                  </a:cubicBezTo>
                  <a:cubicBezTo>
                    <a:pt x="8047" y="432"/>
                    <a:pt x="4321" y="992"/>
                    <a:pt x="2037" y="3580"/>
                  </a:cubicBezTo>
                  <a:cubicBezTo>
                    <a:pt x="0" y="5890"/>
                    <a:pt x="1324" y="7519"/>
                    <a:pt x="4787" y="7519"/>
                  </a:cubicBezTo>
                  <a:cubicBezTo>
                    <a:pt x="5204" y="7519"/>
                    <a:pt x="5653" y="7495"/>
                    <a:pt x="6130" y="7446"/>
                  </a:cubicBezTo>
                  <a:cubicBezTo>
                    <a:pt x="10568" y="6987"/>
                    <a:pt x="15684" y="2438"/>
                    <a:pt x="15900" y="2194"/>
                  </a:cubicBezTo>
                  <a:cubicBezTo>
                    <a:pt x="16073" y="2002"/>
                    <a:pt x="13002" y="0"/>
                    <a:pt x="101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233;p28">
              <a:extLst>
                <a:ext uri="{FF2B5EF4-FFF2-40B4-BE49-F238E27FC236}">
                  <a16:creationId xmlns:a16="http://schemas.microsoft.com/office/drawing/2014/main" id="{8386CD19-BF23-41E0-F5F5-4051D3B45822}"/>
                </a:ext>
              </a:extLst>
            </p:cNvPr>
            <p:cNvSpPr/>
            <p:nvPr/>
          </p:nvSpPr>
          <p:spPr>
            <a:xfrm>
              <a:off x="15726963" y="8366544"/>
              <a:ext cx="922491" cy="474792"/>
            </a:xfrm>
            <a:custGeom>
              <a:avLst/>
              <a:gdLst/>
              <a:ahLst/>
              <a:cxnLst/>
              <a:rect l="l" t="t" r="r" b="b"/>
              <a:pathLst>
                <a:path w="15662" h="8061" extrusionOk="0">
                  <a:moveTo>
                    <a:pt x="9491" y="548"/>
                  </a:moveTo>
                  <a:cubicBezTo>
                    <a:pt x="11823" y="548"/>
                    <a:pt x="14343" y="1910"/>
                    <a:pt x="14942" y="2425"/>
                  </a:cubicBezTo>
                  <a:cubicBezTo>
                    <a:pt x="14059" y="3208"/>
                    <a:pt x="9526" y="7035"/>
                    <a:pt x="5500" y="7450"/>
                  </a:cubicBezTo>
                  <a:cubicBezTo>
                    <a:pt x="5046" y="7496"/>
                    <a:pt x="4614" y="7519"/>
                    <a:pt x="4209" y="7519"/>
                  </a:cubicBezTo>
                  <a:cubicBezTo>
                    <a:pt x="2485" y="7519"/>
                    <a:pt x="1249" y="7108"/>
                    <a:pt x="867" y="6368"/>
                  </a:cubicBezTo>
                  <a:cubicBezTo>
                    <a:pt x="559" y="5772"/>
                    <a:pt x="835" y="4941"/>
                    <a:pt x="1638" y="4030"/>
                  </a:cubicBezTo>
                  <a:cubicBezTo>
                    <a:pt x="3826" y="1551"/>
                    <a:pt x="7445" y="975"/>
                    <a:pt x="7485" y="972"/>
                  </a:cubicBezTo>
                  <a:cubicBezTo>
                    <a:pt x="7509" y="967"/>
                    <a:pt x="7537" y="959"/>
                    <a:pt x="7561" y="948"/>
                  </a:cubicBezTo>
                  <a:cubicBezTo>
                    <a:pt x="8153" y="664"/>
                    <a:pt x="8816" y="548"/>
                    <a:pt x="9491" y="548"/>
                  </a:cubicBezTo>
                  <a:close/>
                  <a:moveTo>
                    <a:pt x="9523" y="1"/>
                  </a:moveTo>
                  <a:cubicBezTo>
                    <a:pt x="8776" y="1"/>
                    <a:pt x="8038" y="129"/>
                    <a:pt x="7362" y="444"/>
                  </a:cubicBezTo>
                  <a:cubicBezTo>
                    <a:pt x="6926" y="516"/>
                    <a:pt x="3455" y="1155"/>
                    <a:pt x="1234" y="3671"/>
                  </a:cubicBezTo>
                  <a:cubicBezTo>
                    <a:pt x="0" y="5070"/>
                    <a:pt x="92" y="6044"/>
                    <a:pt x="388" y="6619"/>
                  </a:cubicBezTo>
                  <a:cubicBezTo>
                    <a:pt x="871" y="7557"/>
                    <a:pt x="2221" y="8060"/>
                    <a:pt x="4170" y="8060"/>
                  </a:cubicBezTo>
                  <a:cubicBezTo>
                    <a:pt x="4606" y="8060"/>
                    <a:pt x="5065" y="8037"/>
                    <a:pt x="5557" y="7985"/>
                  </a:cubicBezTo>
                  <a:cubicBezTo>
                    <a:pt x="9926" y="7538"/>
                    <a:pt x="15086" y="3112"/>
                    <a:pt x="15502" y="2649"/>
                  </a:cubicBezTo>
                  <a:cubicBezTo>
                    <a:pt x="15530" y="2616"/>
                    <a:pt x="15661" y="2445"/>
                    <a:pt x="15490" y="2218"/>
                  </a:cubicBezTo>
                  <a:cubicBezTo>
                    <a:pt x="15119" y="1724"/>
                    <a:pt x="12263" y="1"/>
                    <a:pt x="952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234;p28">
              <a:extLst>
                <a:ext uri="{FF2B5EF4-FFF2-40B4-BE49-F238E27FC236}">
                  <a16:creationId xmlns:a16="http://schemas.microsoft.com/office/drawing/2014/main" id="{381FA462-3409-291F-6195-E9189B811544}"/>
                </a:ext>
              </a:extLst>
            </p:cNvPr>
            <p:cNvSpPr/>
            <p:nvPr/>
          </p:nvSpPr>
          <p:spPr>
            <a:xfrm>
              <a:off x="16406608" y="8313651"/>
              <a:ext cx="1211160" cy="414301"/>
            </a:xfrm>
            <a:custGeom>
              <a:avLst/>
              <a:gdLst/>
              <a:ahLst/>
              <a:cxnLst/>
              <a:rect l="l" t="t" r="r" b="b"/>
              <a:pathLst>
                <a:path w="20563" h="7034" extrusionOk="0">
                  <a:moveTo>
                    <a:pt x="1986" y="0"/>
                  </a:moveTo>
                  <a:cubicBezTo>
                    <a:pt x="0" y="0"/>
                    <a:pt x="2525" y="3247"/>
                    <a:pt x="2525" y="3247"/>
                  </a:cubicBezTo>
                  <a:cubicBezTo>
                    <a:pt x="2525" y="3247"/>
                    <a:pt x="6495" y="3427"/>
                    <a:pt x="9559" y="4329"/>
                  </a:cubicBezTo>
                  <a:cubicBezTo>
                    <a:pt x="12626" y="5229"/>
                    <a:pt x="18035" y="7034"/>
                    <a:pt x="19301" y="7034"/>
                  </a:cubicBezTo>
                  <a:cubicBezTo>
                    <a:pt x="20563" y="7034"/>
                    <a:pt x="20199" y="2344"/>
                    <a:pt x="20199" y="1442"/>
                  </a:cubicBezTo>
                  <a:cubicBezTo>
                    <a:pt x="20199" y="539"/>
                    <a:pt x="3967" y="0"/>
                    <a:pt x="19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235;p28">
              <a:extLst>
                <a:ext uri="{FF2B5EF4-FFF2-40B4-BE49-F238E27FC236}">
                  <a16:creationId xmlns:a16="http://schemas.microsoft.com/office/drawing/2014/main" id="{107DE952-1A83-4015-4E98-685B50C3F7E6}"/>
                </a:ext>
              </a:extLst>
            </p:cNvPr>
            <p:cNvSpPr/>
            <p:nvPr/>
          </p:nvSpPr>
          <p:spPr>
            <a:xfrm>
              <a:off x="16441419" y="8297571"/>
              <a:ext cx="1176352" cy="446344"/>
            </a:xfrm>
            <a:custGeom>
              <a:avLst/>
              <a:gdLst/>
              <a:ahLst/>
              <a:cxnLst/>
              <a:rect l="l" t="t" r="r" b="b"/>
              <a:pathLst>
                <a:path w="19972" h="7578" extrusionOk="0">
                  <a:moveTo>
                    <a:pt x="1395" y="544"/>
                  </a:moveTo>
                  <a:cubicBezTo>
                    <a:pt x="3915" y="544"/>
                    <a:pt x="18130" y="1096"/>
                    <a:pt x="19341" y="1807"/>
                  </a:cubicBezTo>
                  <a:cubicBezTo>
                    <a:pt x="19341" y="1927"/>
                    <a:pt x="19348" y="2086"/>
                    <a:pt x="19352" y="2282"/>
                  </a:cubicBezTo>
                  <a:cubicBezTo>
                    <a:pt x="19393" y="3384"/>
                    <a:pt x="19492" y="6316"/>
                    <a:pt x="18882" y="6951"/>
                  </a:cubicBezTo>
                  <a:cubicBezTo>
                    <a:pt x="18810" y="7027"/>
                    <a:pt x="18749" y="7035"/>
                    <a:pt x="18710" y="7035"/>
                  </a:cubicBezTo>
                  <a:cubicBezTo>
                    <a:pt x="17807" y="7035"/>
                    <a:pt x="14436" y="5996"/>
                    <a:pt x="11724" y="5157"/>
                  </a:cubicBezTo>
                  <a:cubicBezTo>
                    <a:pt x="10754" y="4858"/>
                    <a:pt x="9823" y="4571"/>
                    <a:pt x="9043" y="4343"/>
                  </a:cubicBezTo>
                  <a:cubicBezTo>
                    <a:pt x="6291" y="3533"/>
                    <a:pt x="2781" y="3297"/>
                    <a:pt x="2073" y="3256"/>
                  </a:cubicBezTo>
                  <a:cubicBezTo>
                    <a:pt x="1450" y="2430"/>
                    <a:pt x="724" y="1155"/>
                    <a:pt x="939" y="712"/>
                  </a:cubicBezTo>
                  <a:cubicBezTo>
                    <a:pt x="995" y="600"/>
                    <a:pt x="1147" y="544"/>
                    <a:pt x="1395" y="544"/>
                  </a:cubicBezTo>
                  <a:close/>
                  <a:moveTo>
                    <a:pt x="1395" y="1"/>
                  </a:moveTo>
                  <a:cubicBezTo>
                    <a:pt x="808" y="1"/>
                    <a:pt x="560" y="261"/>
                    <a:pt x="452" y="473"/>
                  </a:cubicBezTo>
                  <a:cubicBezTo>
                    <a:pt x="1" y="1400"/>
                    <a:pt x="1431" y="3312"/>
                    <a:pt x="1722" y="3684"/>
                  </a:cubicBezTo>
                  <a:cubicBezTo>
                    <a:pt x="1770" y="3748"/>
                    <a:pt x="1842" y="3787"/>
                    <a:pt x="1922" y="3787"/>
                  </a:cubicBezTo>
                  <a:cubicBezTo>
                    <a:pt x="1962" y="3791"/>
                    <a:pt x="5892" y="3979"/>
                    <a:pt x="8892" y="4862"/>
                  </a:cubicBezTo>
                  <a:cubicBezTo>
                    <a:pt x="9666" y="5090"/>
                    <a:pt x="10593" y="5373"/>
                    <a:pt x="11568" y="5673"/>
                  </a:cubicBezTo>
                  <a:cubicBezTo>
                    <a:pt x="14596" y="6612"/>
                    <a:pt x="17723" y="7578"/>
                    <a:pt x="18710" y="7578"/>
                  </a:cubicBezTo>
                  <a:cubicBezTo>
                    <a:pt x="18917" y="7578"/>
                    <a:pt x="19113" y="7491"/>
                    <a:pt x="19273" y="7327"/>
                  </a:cubicBezTo>
                  <a:cubicBezTo>
                    <a:pt x="19948" y="6624"/>
                    <a:pt x="19972" y="4479"/>
                    <a:pt x="19896" y="2262"/>
                  </a:cubicBezTo>
                  <a:cubicBezTo>
                    <a:pt x="19888" y="2027"/>
                    <a:pt x="19880" y="1835"/>
                    <a:pt x="19880" y="1715"/>
                  </a:cubicBezTo>
                  <a:cubicBezTo>
                    <a:pt x="19880" y="1343"/>
                    <a:pt x="19880" y="884"/>
                    <a:pt x="11261" y="384"/>
                  </a:cubicBezTo>
                  <a:cubicBezTo>
                    <a:pt x="6866" y="133"/>
                    <a:pt x="2353" y="1"/>
                    <a:pt x="139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236;p28">
              <a:extLst>
                <a:ext uri="{FF2B5EF4-FFF2-40B4-BE49-F238E27FC236}">
                  <a16:creationId xmlns:a16="http://schemas.microsoft.com/office/drawing/2014/main" id="{CB2F7BC4-1A4A-FCCF-232C-DCB1AC0FE94D}"/>
                </a:ext>
              </a:extLst>
            </p:cNvPr>
            <p:cNvSpPr/>
            <p:nvPr/>
          </p:nvSpPr>
          <p:spPr>
            <a:xfrm>
              <a:off x="17405317" y="8398349"/>
              <a:ext cx="645131" cy="540880"/>
            </a:xfrm>
            <a:custGeom>
              <a:avLst/>
              <a:gdLst/>
              <a:ahLst/>
              <a:cxnLst/>
              <a:rect l="l" t="t" r="r" b="b"/>
              <a:pathLst>
                <a:path w="10953" h="9183" extrusionOk="0">
                  <a:moveTo>
                    <a:pt x="3619" y="1"/>
                  </a:moveTo>
                  <a:cubicBezTo>
                    <a:pt x="3381" y="1"/>
                    <a:pt x="3243" y="4"/>
                    <a:pt x="3243" y="4"/>
                  </a:cubicBezTo>
                  <a:cubicBezTo>
                    <a:pt x="3243" y="4"/>
                    <a:pt x="1802" y="727"/>
                    <a:pt x="1262" y="3431"/>
                  </a:cubicBezTo>
                  <a:cubicBezTo>
                    <a:pt x="719" y="6135"/>
                    <a:pt x="0" y="7581"/>
                    <a:pt x="1079" y="8300"/>
                  </a:cubicBezTo>
                  <a:cubicBezTo>
                    <a:pt x="1801" y="8782"/>
                    <a:pt x="4127" y="9183"/>
                    <a:pt x="5812" y="9183"/>
                  </a:cubicBezTo>
                  <a:cubicBezTo>
                    <a:pt x="6652" y="9183"/>
                    <a:pt x="7333" y="9083"/>
                    <a:pt x="7573" y="8843"/>
                  </a:cubicBezTo>
                  <a:cubicBezTo>
                    <a:pt x="8296" y="8120"/>
                    <a:pt x="10278" y="4513"/>
                    <a:pt x="10641" y="2169"/>
                  </a:cubicBezTo>
                  <a:cubicBezTo>
                    <a:pt x="10953" y="136"/>
                    <a:pt x="5166" y="1"/>
                    <a:pt x="3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237;p28">
              <a:extLst>
                <a:ext uri="{FF2B5EF4-FFF2-40B4-BE49-F238E27FC236}">
                  <a16:creationId xmlns:a16="http://schemas.microsoft.com/office/drawing/2014/main" id="{608CFEF6-BB9D-EB08-A3D7-E2B4FD2D81AB}"/>
                </a:ext>
              </a:extLst>
            </p:cNvPr>
            <p:cNvSpPr/>
            <p:nvPr/>
          </p:nvSpPr>
          <p:spPr>
            <a:xfrm>
              <a:off x="17401725" y="8382504"/>
              <a:ext cx="649373" cy="572744"/>
            </a:xfrm>
            <a:custGeom>
              <a:avLst/>
              <a:gdLst/>
              <a:ahLst/>
              <a:cxnLst/>
              <a:rect l="l" t="t" r="r" b="b"/>
              <a:pathLst>
                <a:path w="11025" h="9724" extrusionOk="0">
                  <a:moveTo>
                    <a:pt x="3760" y="541"/>
                  </a:moveTo>
                  <a:cubicBezTo>
                    <a:pt x="5595" y="541"/>
                    <a:pt x="9325" y="759"/>
                    <a:pt x="10250" y="1811"/>
                  </a:cubicBezTo>
                  <a:cubicBezTo>
                    <a:pt x="10406" y="1990"/>
                    <a:pt x="10466" y="2178"/>
                    <a:pt x="10434" y="2397"/>
                  </a:cubicBezTo>
                  <a:cubicBezTo>
                    <a:pt x="10075" y="4722"/>
                    <a:pt x="8105" y="8257"/>
                    <a:pt x="7443" y="8921"/>
                  </a:cubicBezTo>
                  <a:cubicBezTo>
                    <a:pt x="7257" y="9107"/>
                    <a:pt x="6659" y="9189"/>
                    <a:pt x="5899" y="9189"/>
                  </a:cubicBezTo>
                  <a:cubicBezTo>
                    <a:pt x="4317" y="9189"/>
                    <a:pt x="2031" y="8836"/>
                    <a:pt x="1291" y="8345"/>
                  </a:cubicBezTo>
                  <a:cubicBezTo>
                    <a:pt x="640" y="7914"/>
                    <a:pt x="796" y="7139"/>
                    <a:pt x="1208" y="5433"/>
                  </a:cubicBezTo>
                  <a:cubicBezTo>
                    <a:pt x="1328" y="4934"/>
                    <a:pt x="1463" y="4379"/>
                    <a:pt x="1586" y="3752"/>
                  </a:cubicBezTo>
                  <a:cubicBezTo>
                    <a:pt x="2038" y="1503"/>
                    <a:pt x="3140" y="696"/>
                    <a:pt x="3380" y="544"/>
                  </a:cubicBezTo>
                  <a:cubicBezTo>
                    <a:pt x="3495" y="542"/>
                    <a:pt x="3622" y="541"/>
                    <a:pt x="3760" y="541"/>
                  </a:cubicBezTo>
                  <a:close/>
                  <a:moveTo>
                    <a:pt x="3752" y="0"/>
                  </a:moveTo>
                  <a:cubicBezTo>
                    <a:pt x="3499" y="0"/>
                    <a:pt x="3337" y="4"/>
                    <a:pt x="3300" y="6"/>
                  </a:cubicBezTo>
                  <a:cubicBezTo>
                    <a:pt x="3260" y="6"/>
                    <a:pt x="3221" y="13"/>
                    <a:pt x="3184" y="33"/>
                  </a:cubicBezTo>
                  <a:cubicBezTo>
                    <a:pt x="3120" y="65"/>
                    <a:pt x="1619" y="844"/>
                    <a:pt x="1055" y="3648"/>
                  </a:cubicBezTo>
                  <a:cubicBezTo>
                    <a:pt x="932" y="4263"/>
                    <a:pt x="800" y="4814"/>
                    <a:pt x="681" y="5306"/>
                  </a:cubicBezTo>
                  <a:cubicBezTo>
                    <a:pt x="273" y="7011"/>
                    <a:pt x="1" y="8134"/>
                    <a:pt x="992" y="8796"/>
                  </a:cubicBezTo>
                  <a:cubicBezTo>
                    <a:pt x="1726" y="9288"/>
                    <a:pt x="4060" y="9723"/>
                    <a:pt x="5821" y="9723"/>
                  </a:cubicBezTo>
                  <a:cubicBezTo>
                    <a:pt x="6751" y="9723"/>
                    <a:pt x="7526" y="9603"/>
                    <a:pt x="7826" y="9304"/>
                  </a:cubicBezTo>
                  <a:cubicBezTo>
                    <a:pt x="8641" y="8489"/>
                    <a:pt x="10606" y="4814"/>
                    <a:pt x="10969" y="2478"/>
                  </a:cubicBezTo>
                  <a:cubicBezTo>
                    <a:pt x="11025" y="2102"/>
                    <a:pt x="10921" y="1755"/>
                    <a:pt x="10654" y="1455"/>
                  </a:cubicBezTo>
                  <a:cubicBezTo>
                    <a:pt x="9484" y="119"/>
                    <a:pt x="5175" y="0"/>
                    <a:pt x="375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238;p28">
              <a:extLst>
                <a:ext uri="{FF2B5EF4-FFF2-40B4-BE49-F238E27FC236}">
                  <a16:creationId xmlns:a16="http://schemas.microsoft.com/office/drawing/2014/main" id="{11CEB5D4-25E6-6D3A-1EC6-2A2762D1215D}"/>
                </a:ext>
              </a:extLst>
            </p:cNvPr>
            <p:cNvSpPr/>
            <p:nvPr/>
          </p:nvSpPr>
          <p:spPr>
            <a:xfrm>
              <a:off x="17787637" y="8169347"/>
              <a:ext cx="1986579" cy="1121573"/>
            </a:xfrm>
            <a:custGeom>
              <a:avLst/>
              <a:gdLst/>
              <a:ahLst/>
              <a:cxnLst/>
              <a:rect l="l" t="t" r="r" b="b"/>
              <a:pathLst>
                <a:path w="33728" h="19042" extrusionOk="0">
                  <a:moveTo>
                    <a:pt x="12459" y="1"/>
                  </a:moveTo>
                  <a:cubicBezTo>
                    <a:pt x="11864" y="1"/>
                    <a:pt x="11421" y="34"/>
                    <a:pt x="11183" y="105"/>
                  </a:cubicBezTo>
                  <a:cubicBezTo>
                    <a:pt x="9378" y="644"/>
                    <a:pt x="2887" y="4794"/>
                    <a:pt x="2887" y="4794"/>
                  </a:cubicBezTo>
                  <a:cubicBezTo>
                    <a:pt x="2887" y="4794"/>
                    <a:pt x="1442" y="6416"/>
                    <a:pt x="902" y="8042"/>
                  </a:cubicBezTo>
                  <a:cubicBezTo>
                    <a:pt x="360" y="9664"/>
                    <a:pt x="0" y="11828"/>
                    <a:pt x="0" y="11828"/>
                  </a:cubicBezTo>
                  <a:cubicBezTo>
                    <a:pt x="0" y="11828"/>
                    <a:pt x="2165" y="12367"/>
                    <a:pt x="5048" y="13633"/>
                  </a:cubicBezTo>
                  <a:cubicBezTo>
                    <a:pt x="7936" y="14896"/>
                    <a:pt x="12805" y="15794"/>
                    <a:pt x="17495" y="16877"/>
                  </a:cubicBezTo>
                  <a:cubicBezTo>
                    <a:pt x="22183" y="17960"/>
                    <a:pt x="23446" y="19042"/>
                    <a:pt x="25068" y="19042"/>
                  </a:cubicBezTo>
                  <a:cubicBezTo>
                    <a:pt x="26693" y="19042"/>
                    <a:pt x="28674" y="17779"/>
                    <a:pt x="31203" y="14712"/>
                  </a:cubicBezTo>
                  <a:cubicBezTo>
                    <a:pt x="33727" y="11648"/>
                    <a:pt x="31562" y="5154"/>
                    <a:pt x="29037" y="3173"/>
                  </a:cubicBezTo>
                  <a:cubicBezTo>
                    <a:pt x="26847" y="1450"/>
                    <a:pt x="16367" y="1"/>
                    <a:pt x="1245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239;p28">
              <a:extLst>
                <a:ext uri="{FF2B5EF4-FFF2-40B4-BE49-F238E27FC236}">
                  <a16:creationId xmlns:a16="http://schemas.microsoft.com/office/drawing/2014/main" id="{D448870E-A816-3054-B551-FA1127CCE83D}"/>
                </a:ext>
              </a:extLst>
            </p:cNvPr>
            <p:cNvSpPr/>
            <p:nvPr/>
          </p:nvSpPr>
          <p:spPr>
            <a:xfrm>
              <a:off x="17770379" y="8153677"/>
              <a:ext cx="1942875" cy="1153261"/>
            </a:xfrm>
            <a:custGeom>
              <a:avLst/>
              <a:gdLst/>
              <a:ahLst/>
              <a:cxnLst/>
              <a:rect l="l" t="t" r="r" b="b"/>
              <a:pathLst>
                <a:path w="32986" h="19580" extrusionOk="0">
                  <a:moveTo>
                    <a:pt x="12712" y="538"/>
                  </a:moveTo>
                  <a:cubicBezTo>
                    <a:pt x="16456" y="538"/>
                    <a:pt x="26982" y="1936"/>
                    <a:pt x="29163" y="3651"/>
                  </a:cubicBezTo>
                  <a:cubicBezTo>
                    <a:pt x="30665" y="4829"/>
                    <a:pt x="32011" y="7685"/>
                    <a:pt x="32291" y="10289"/>
                  </a:cubicBezTo>
                  <a:cubicBezTo>
                    <a:pt x="32434" y="11619"/>
                    <a:pt x="32378" y="13481"/>
                    <a:pt x="31284" y="14806"/>
                  </a:cubicBezTo>
                  <a:cubicBezTo>
                    <a:pt x="28939" y="17654"/>
                    <a:pt x="27002" y="19037"/>
                    <a:pt x="25361" y="19037"/>
                  </a:cubicBezTo>
                  <a:cubicBezTo>
                    <a:pt x="24613" y="19037"/>
                    <a:pt x="23923" y="18785"/>
                    <a:pt x="22876" y="18401"/>
                  </a:cubicBezTo>
                  <a:cubicBezTo>
                    <a:pt x="21770" y="17994"/>
                    <a:pt x="20251" y="17435"/>
                    <a:pt x="17847" y="16880"/>
                  </a:cubicBezTo>
                  <a:cubicBezTo>
                    <a:pt x="16833" y="16648"/>
                    <a:pt x="15810" y="16420"/>
                    <a:pt x="14800" y="16196"/>
                  </a:cubicBezTo>
                  <a:cubicBezTo>
                    <a:pt x="11145" y="15389"/>
                    <a:pt x="7690" y="14631"/>
                    <a:pt x="5449" y="13652"/>
                  </a:cubicBezTo>
                  <a:cubicBezTo>
                    <a:pt x="3132" y="12633"/>
                    <a:pt x="1252" y="12078"/>
                    <a:pt x="605" y="11899"/>
                  </a:cubicBezTo>
                  <a:cubicBezTo>
                    <a:pt x="712" y="11291"/>
                    <a:pt x="1027" y="9661"/>
                    <a:pt x="1451" y="8391"/>
                  </a:cubicBezTo>
                  <a:cubicBezTo>
                    <a:pt x="1930" y="6953"/>
                    <a:pt x="3169" y="5484"/>
                    <a:pt x="3356" y="5268"/>
                  </a:cubicBezTo>
                  <a:cubicBezTo>
                    <a:pt x="3855" y="4949"/>
                    <a:pt x="9871" y="1134"/>
                    <a:pt x="11552" y="631"/>
                  </a:cubicBezTo>
                  <a:cubicBezTo>
                    <a:pt x="11762" y="568"/>
                    <a:pt x="12165" y="538"/>
                    <a:pt x="12712" y="538"/>
                  </a:cubicBezTo>
                  <a:close/>
                  <a:moveTo>
                    <a:pt x="12743" y="0"/>
                  </a:moveTo>
                  <a:cubicBezTo>
                    <a:pt x="12116" y="0"/>
                    <a:pt x="11649" y="36"/>
                    <a:pt x="11397" y="112"/>
                  </a:cubicBezTo>
                  <a:cubicBezTo>
                    <a:pt x="9579" y="659"/>
                    <a:pt x="3300" y="4661"/>
                    <a:pt x="3033" y="4833"/>
                  </a:cubicBezTo>
                  <a:cubicBezTo>
                    <a:pt x="3013" y="4844"/>
                    <a:pt x="2993" y="4861"/>
                    <a:pt x="2977" y="4881"/>
                  </a:cubicBezTo>
                  <a:cubicBezTo>
                    <a:pt x="2917" y="4949"/>
                    <a:pt x="1491" y="6562"/>
                    <a:pt x="940" y="8220"/>
                  </a:cubicBezTo>
                  <a:cubicBezTo>
                    <a:pt x="397" y="9845"/>
                    <a:pt x="41" y="11958"/>
                    <a:pt x="25" y="12050"/>
                  </a:cubicBezTo>
                  <a:cubicBezTo>
                    <a:pt x="1" y="12190"/>
                    <a:pt x="89" y="12322"/>
                    <a:pt x="229" y="12358"/>
                  </a:cubicBezTo>
                  <a:cubicBezTo>
                    <a:pt x="249" y="12362"/>
                    <a:pt x="2406" y="12909"/>
                    <a:pt x="5234" y="14148"/>
                  </a:cubicBezTo>
                  <a:cubicBezTo>
                    <a:pt x="7522" y="15146"/>
                    <a:pt x="11001" y="15913"/>
                    <a:pt x="14684" y="16727"/>
                  </a:cubicBezTo>
                  <a:cubicBezTo>
                    <a:pt x="15694" y="16947"/>
                    <a:pt x="16713" y="17175"/>
                    <a:pt x="17727" y="17407"/>
                  </a:cubicBezTo>
                  <a:cubicBezTo>
                    <a:pt x="20096" y="17953"/>
                    <a:pt x="21593" y="18505"/>
                    <a:pt x="22688" y="18908"/>
                  </a:cubicBezTo>
                  <a:cubicBezTo>
                    <a:pt x="23791" y="19312"/>
                    <a:pt x="24517" y="19579"/>
                    <a:pt x="25361" y="19579"/>
                  </a:cubicBezTo>
                  <a:cubicBezTo>
                    <a:pt x="27174" y="19579"/>
                    <a:pt x="29251" y="18130"/>
                    <a:pt x="31703" y="15149"/>
                  </a:cubicBezTo>
                  <a:cubicBezTo>
                    <a:pt x="32914" y="13680"/>
                    <a:pt x="32986" y="11663"/>
                    <a:pt x="32829" y="10233"/>
                  </a:cubicBezTo>
                  <a:cubicBezTo>
                    <a:pt x="32530" y="7453"/>
                    <a:pt x="31128" y="4505"/>
                    <a:pt x="29498" y="3223"/>
                  </a:cubicBezTo>
                  <a:cubicBezTo>
                    <a:pt x="27247" y="1455"/>
                    <a:pt x="16748" y="0"/>
                    <a:pt x="1274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240;p28">
              <a:extLst>
                <a:ext uri="{FF2B5EF4-FFF2-40B4-BE49-F238E27FC236}">
                  <a16:creationId xmlns:a16="http://schemas.microsoft.com/office/drawing/2014/main" id="{EFE277A8-4B81-99D5-F0D2-03FAEC681CA6}"/>
                </a:ext>
              </a:extLst>
            </p:cNvPr>
            <p:cNvSpPr/>
            <p:nvPr/>
          </p:nvSpPr>
          <p:spPr>
            <a:xfrm>
              <a:off x="15693331" y="8563917"/>
              <a:ext cx="271293" cy="261456"/>
            </a:xfrm>
            <a:custGeom>
              <a:avLst/>
              <a:gdLst/>
              <a:ahLst/>
              <a:cxnLst/>
              <a:rect l="l" t="t" r="r" b="b"/>
              <a:pathLst>
                <a:path w="4606" h="4439" extrusionOk="0">
                  <a:moveTo>
                    <a:pt x="2493" y="1"/>
                  </a:moveTo>
                  <a:cubicBezTo>
                    <a:pt x="2325" y="161"/>
                    <a:pt x="2161" y="324"/>
                    <a:pt x="2006" y="500"/>
                  </a:cubicBezTo>
                  <a:cubicBezTo>
                    <a:pt x="0" y="2777"/>
                    <a:pt x="1254" y="4390"/>
                    <a:pt x="4605" y="4438"/>
                  </a:cubicBezTo>
                  <a:cubicBezTo>
                    <a:pt x="4246" y="2521"/>
                    <a:pt x="3175" y="884"/>
                    <a:pt x="24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241;p28">
              <a:extLst>
                <a:ext uri="{FF2B5EF4-FFF2-40B4-BE49-F238E27FC236}">
                  <a16:creationId xmlns:a16="http://schemas.microsoft.com/office/drawing/2014/main" id="{D7D60978-4EFC-ABDA-FCBD-F77066116A58}"/>
                </a:ext>
              </a:extLst>
            </p:cNvPr>
            <p:cNvSpPr/>
            <p:nvPr/>
          </p:nvSpPr>
          <p:spPr>
            <a:xfrm>
              <a:off x="15729789" y="8548072"/>
              <a:ext cx="251325" cy="293027"/>
            </a:xfrm>
            <a:custGeom>
              <a:avLst/>
              <a:gdLst/>
              <a:ahLst/>
              <a:cxnLst/>
              <a:rect l="l" t="t" r="r" b="b"/>
              <a:pathLst>
                <a:path w="4267" h="4975" extrusionOk="0">
                  <a:moveTo>
                    <a:pt x="1842" y="681"/>
                  </a:moveTo>
                  <a:cubicBezTo>
                    <a:pt x="2432" y="1484"/>
                    <a:pt x="3280" y="2842"/>
                    <a:pt x="3651" y="4423"/>
                  </a:cubicBezTo>
                  <a:cubicBezTo>
                    <a:pt x="2133" y="4352"/>
                    <a:pt x="1099" y="3920"/>
                    <a:pt x="791" y="3225"/>
                  </a:cubicBezTo>
                  <a:cubicBezTo>
                    <a:pt x="528" y="2630"/>
                    <a:pt x="803" y="1839"/>
                    <a:pt x="1590" y="948"/>
                  </a:cubicBezTo>
                  <a:cubicBezTo>
                    <a:pt x="1674" y="856"/>
                    <a:pt x="1758" y="765"/>
                    <a:pt x="1842" y="681"/>
                  </a:cubicBezTo>
                  <a:close/>
                  <a:moveTo>
                    <a:pt x="1867" y="1"/>
                  </a:moveTo>
                  <a:cubicBezTo>
                    <a:pt x="1800" y="1"/>
                    <a:pt x="1735" y="29"/>
                    <a:pt x="1689" y="74"/>
                  </a:cubicBezTo>
                  <a:cubicBezTo>
                    <a:pt x="1514" y="238"/>
                    <a:pt x="1346" y="410"/>
                    <a:pt x="1186" y="589"/>
                  </a:cubicBezTo>
                  <a:cubicBezTo>
                    <a:pt x="0" y="1931"/>
                    <a:pt x="48" y="2886"/>
                    <a:pt x="296" y="3445"/>
                  </a:cubicBezTo>
                  <a:cubicBezTo>
                    <a:pt x="723" y="4408"/>
                    <a:pt x="2029" y="4951"/>
                    <a:pt x="3982" y="4975"/>
                  </a:cubicBezTo>
                  <a:lnTo>
                    <a:pt x="3986" y="4975"/>
                  </a:lnTo>
                  <a:cubicBezTo>
                    <a:pt x="4066" y="4975"/>
                    <a:pt x="4143" y="4943"/>
                    <a:pt x="4194" y="4879"/>
                  </a:cubicBezTo>
                  <a:cubicBezTo>
                    <a:pt x="4246" y="4819"/>
                    <a:pt x="4266" y="4735"/>
                    <a:pt x="4250" y="4655"/>
                  </a:cubicBezTo>
                  <a:cubicBezTo>
                    <a:pt x="3874" y="2646"/>
                    <a:pt x="2732" y="941"/>
                    <a:pt x="2089" y="106"/>
                  </a:cubicBezTo>
                  <a:cubicBezTo>
                    <a:pt x="2041" y="46"/>
                    <a:pt x="1969" y="6"/>
                    <a:pt x="1894" y="2"/>
                  </a:cubicBezTo>
                  <a:cubicBezTo>
                    <a:pt x="1885" y="1"/>
                    <a:pt x="1876" y="1"/>
                    <a:pt x="1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242;p28">
              <a:extLst>
                <a:ext uri="{FF2B5EF4-FFF2-40B4-BE49-F238E27FC236}">
                  <a16:creationId xmlns:a16="http://schemas.microsoft.com/office/drawing/2014/main" id="{96B8712A-DA74-7BC2-F41F-5653EBB8454B}"/>
                </a:ext>
              </a:extLst>
            </p:cNvPr>
            <p:cNvSpPr/>
            <p:nvPr/>
          </p:nvSpPr>
          <p:spPr>
            <a:xfrm>
              <a:off x="16685384" y="8901237"/>
              <a:ext cx="350808" cy="1371723"/>
            </a:xfrm>
            <a:custGeom>
              <a:avLst/>
              <a:gdLst/>
              <a:ahLst/>
              <a:cxnLst/>
              <a:rect l="l" t="t" r="r" b="b"/>
              <a:pathLst>
                <a:path w="5956" h="23289" extrusionOk="0">
                  <a:moveTo>
                    <a:pt x="5814" y="1"/>
                  </a:moveTo>
                  <a:cubicBezTo>
                    <a:pt x="5745" y="1"/>
                    <a:pt x="5688" y="54"/>
                    <a:pt x="5681" y="125"/>
                  </a:cubicBezTo>
                  <a:cubicBezTo>
                    <a:pt x="5664" y="325"/>
                    <a:pt x="3784" y="20016"/>
                    <a:pt x="69" y="23049"/>
                  </a:cubicBezTo>
                  <a:cubicBezTo>
                    <a:pt x="12" y="23097"/>
                    <a:pt x="1" y="23180"/>
                    <a:pt x="49" y="23240"/>
                  </a:cubicBezTo>
                  <a:cubicBezTo>
                    <a:pt x="77" y="23272"/>
                    <a:pt x="117" y="23288"/>
                    <a:pt x="156" y="23288"/>
                  </a:cubicBezTo>
                  <a:cubicBezTo>
                    <a:pt x="184" y="23288"/>
                    <a:pt x="217" y="23280"/>
                    <a:pt x="241" y="23256"/>
                  </a:cubicBezTo>
                  <a:cubicBezTo>
                    <a:pt x="4039" y="20156"/>
                    <a:pt x="5876" y="964"/>
                    <a:pt x="5952" y="149"/>
                  </a:cubicBezTo>
                  <a:cubicBezTo>
                    <a:pt x="5956" y="77"/>
                    <a:pt x="5904" y="9"/>
                    <a:pt x="5828" y="1"/>
                  </a:cubicBezTo>
                  <a:cubicBezTo>
                    <a:pt x="5824" y="1"/>
                    <a:pt x="5819" y="1"/>
                    <a:pt x="58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243;p28">
              <a:extLst>
                <a:ext uri="{FF2B5EF4-FFF2-40B4-BE49-F238E27FC236}">
                  <a16:creationId xmlns:a16="http://schemas.microsoft.com/office/drawing/2014/main" id="{F493B90B-DA8F-BAB7-F3D4-8577DE41E511}"/>
                </a:ext>
              </a:extLst>
            </p:cNvPr>
            <p:cNvSpPr/>
            <p:nvPr/>
          </p:nvSpPr>
          <p:spPr>
            <a:xfrm>
              <a:off x="16626128" y="10014800"/>
              <a:ext cx="332963" cy="550539"/>
            </a:xfrm>
            <a:custGeom>
              <a:avLst/>
              <a:gdLst/>
              <a:ahLst/>
              <a:cxnLst/>
              <a:rect l="l" t="t" r="r" b="b"/>
              <a:pathLst>
                <a:path w="5653" h="9347" extrusionOk="0">
                  <a:moveTo>
                    <a:pt x="5503" y="1"/>
                  </a:moveTo>
                  <a:cubicBezTo>
                    <a:pt x="5442" y="1"/>
                    <a:pt x="5387" y="43"/>
                    <a:pt x="5372" y="108"/>
                  </a:cubicBezTo>
                  <a:cubicBezTo>
                    <a:pt x="5356" y="172"/>
                    <a:pt x="3863" y="6599"/>
                    <a:pt x="76" y="9095"/>
                  </a:cubicBezTo>
                  <a:cubicBezTo>
                    <a:pt x="16" y="9139"/>
                    <a:pt x="0" y="9223"/>
                    <a:pt x="40" y="9283"/>
                  </a:cubicBezTo>
                  <a:cubicBezTo>
                    <a:pt x="64" y="9323"/>
                    <a:pt x="108" y="9347"/>
                    <a:pt x="152" y="9347"/>
                  </a:cubicBezTo>
                  <a:cubicBezTo>
                    <a:pt x="180" y="9347"/>
                    <a:pt x="204" y="9338"/>
                    <a:pt x="228" y="9323"/>
                  </a:cubicBezTo>
                  <a:cubicBezTo>
                    <a:pt x="4106" y="6762"/>
                    <a:pt x="5620" y="231"/>
                    <a:pt x="5636" y="168"/>
                  </a:cubicBezTo>
                  <a:cubicBezTo>
                    <a:pt x="5652" y="92"/>
                    <a:pt x="5608" y="21"/>
                    <a:pt x="5533" y="4"/>
                  </a:cubicBezTo>
                  <a:cubicBezTo>
                    <a:pt x="5523" y="2"/>
                    <a:pt x="5513" y="1"/>
                    <a:pt x="5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244;p28">
              <a:extLst>
                <a:ext uri="{FF2B5EF4-FFF2-40B4-BE49-F238E27FC236}">
                  <a16:creationId xmlns:a16="http://schemas.microsoft.com/office/drawing/2014/main" id="{6AFD018A-A556-CFDE-8B3E-4CC3BD39BAB6}"/>
                </a:ext>
              </a:extLst>
            </p:cNvPr>
            <p:cNvSpPr/>
            <p:nvPr/>
          </p:nvSpPr>
          <p:spPr>
            <a:xfrm>
              <a:off x="18153643" y="8688077"/>
              <a:ext cx="726296" cy="430205"/>
            </a:xfrm>
            <a:custGeom>
              <a:avLst/>
              <a:gdLst/>
              <a:ahLst/>
              <a:cxnLst/>
              <a:rect l="l" t="t" r="r" b="b"/>
              <a:pathLst>
                <a:path w="12331" h="7304" extrusionOk="0">
                  <a:moveTo>
                    <a:pt x="3535" y="0"/>
                  </a:moveTo>
                  <a:cubicBezTo>
                    <a:pt x="3529" y="0"/>
                    <a:pt x="3522" y="1"/>
                    <a:pt x="3516" y="2"/>
                  </a:cubicBezTo>
                  <a:cubicBezTo>
                    <a:pt x="3204" y="22"/>
                    <a:pt x="440" y="225"/>
                    <a:pt x="145" y="1324"/>
                  </a:cubicBezTo>
                  <a:cubicBezTo>
                    <a:pt x="1" y="1855"/>
                    <a:pt x="432" y="2446"/>
                    <a:pt x="1466" y="3134"/>
                  </a:cubicBezTo>
                  <a:cubicBezTo>
                    <a:pt x="5229" y="5641"/>
                    <a:pt x="12083" y="7283"/>
                    <a:pt x="12151" y="7299"/>
                  </a:cubicBezTo>
                  <a:cubicBezTo>
                    <a:pt x="12163" y="7304"/>
                    <a:pt x="12171" y="7304"/>
                    <a:pt x="12183" y="7304"/>
                  </a:cubicBezTo>
                  <a:cubicBezTo>
                    <a:pt x="12243" y="7304"/>
                    <a:pt x="12299" y="7263"/>
                    <a:pt x="12315" y="7199"/>
                  </a:cubicBezTo>
                  <a:cubicBezTo>
                    <a:pt x="12330" y="7127"/>
                    <a:pt x="12287" y="7055"/>
                    <a:pt x="12211" y="7040"/>
                  </a:cubicBezTo>
                  <a:cubicBezTo>
                    <a:pt x="12144" y="7020"/>
                    <a:pt x="5341" y="5390"/>
                    <a:pt x="1614" y="2909"/>
                  </a:cubicBezTo>
                  <a:cubicBezTo>
                    <a:pt x="720" y="2310"/>
                    <a:pt x="300" y="1787"/>
                    <a:pt x="404" y="1396"/>
                  </a:cubicBezTo>
                  <a:cubicBezTo>
                    <a:pt x="611" y="621"/>
                    <a:pt x="2733" y="321"/>
                    <a:pt x="3531" y="269"/>
                  </a:cubicBezTo>
                  <a:cubicBezTo>
                    <a:pt x="3607" y="265"/>
                    <a:pt x="3664" y="201"/>
                    <a:pt x="3660" y="125"/>
                  </a:cubicBezTo>
                  <a:cubicBezTo>
                    <a:pt x="3655" y="60"/>
                    <a:pt x="3602" y="0"/>
                    <a:pt x="35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245;p28">
              <a:extLst>
                <a:ext uri="{FF2B5EF4-FFF2-40B4-BE49-F238E27FC236}">
                  <a16:creationId xmlns:a16="http://schemas.microsoft.com/office/drawing/2014/main" id="{2869D7C8-6DBC-D3B7-5D25-C80E02E9325A}"/>
                </a:ext>
              </a:extLst>
            </p:cNvPr>
            <p:cNvSpPr/>
            <p:nvPr/>
          </p:nvSpPr>
          <p:spPr>
            <a:xfrm>
              <a:off x="14636723" y="7531635"/>
              <a:ext cx="6195925" cy="1019853"/>
            </a:xfrm>
            <a:custGeom>
              <a:avLst/>
              <a:gdLst/>
              <a:ahLst/>
              <a:cxnLst/>
              <a:rect l="l" t="t" r="r" b="b"/>
              <a:pathLst>
                <a:path w="105194" h="17315" extrusionOk="0">
                  <a:moveTo>
                    <a:pt x="8900" y="0"/>
                  </a:moveTo>
                  <a:cubicBezTo>
                    <a:pt x="7877" y="0"/>
                    <a:pt x="6947" y="576"/>
                    <a:pt x="6535" y="1466"/>
                  </a:cubicBezTo>
                  <a:lnTo>
                    <a:pt x="924" y="13596"/>
                  </a:lnTo>
                  <a:lnTo>
                    <a:pt x="1" y="13257"/>
                  </a:lnTo>
                  <a:lnTo>
                    <a:pt x="1" y="16033"/>
                  </a:lnTo>
                  <a:lnTo>
                    <a:pt x="48" y="15997"/>
                  </a:lnTo>
                  <a:cubicBezTo>
                    <a:pt x="133" y="16708"/>
                    <a:pt x="764" y="17315"/>
                    <a:pt x="1599" y="17315"/>
                  </a:cubicBezTo>
                  <a:lnTo>
                    <a:pt x="103635" y="17315"/>
                  </a:lnTo>
                  <a:cubicBezTo>
                    <a:pt x="104518" y="17315"/>
                    <a:pt x="105161" y="16644"/>
                    <a:pt x="105193" y="15881"/>
                  </a:cubicBezTo>
                  <a:lnTo>
                    <a:pt x="105149" y="12946"/>
                  </a:lnTo>
                  <a:lnTo>
                    <a:pt x="103200" y="11192"/>
                  </a:lnTo>
                  <a:lnTo>
                    <a:pt x="98699" y="1466"/>
                  </a:lnTo>
                  <a:cubicBezTo>
                    <a:pt x="98287" y="576"/>
                    <a:pt x="97360" y="0"/>
                    <a:pt x="9633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246;p28">
              <a:extLst>
                <a:ext uri="{FF2B5EF4-FFF2-40B4-BE49-F238E27FC236}">
                  <a16:creationId xmlns:a16="http://schemas.microsoft.com/office/drawing/2014/main" id="{12126568-3C8D-E6D9-310A-9ED461FE9673}"/>
                </a:ext>
              </a:extLst>
            </p:cNvPr>
            <p:cNvSpPr/>
            <p:nvPr/>
          </p:nvSpPr>
          <p:spPr>
            <a:xfrm>
              <a:off x="14620760" y="7515792"/>
              <a:ext cx="6227616" cy="1051717"/>
            </a:xfrm>
            <a:custGeom>
              <a:avLst/>
              <a:gdLst/>
              <a:ahLst/>
              <a:cxnLst/>
              <a:rect l="l" t="t" r="r" b="b"/>
              <a:pathLst>
                <a:path w="105732" h="17856" extrusionOk="0">
                  <a:moveTo>
                    <a:pt x="96605" y="541"/>
                  </a:moveTo>
                  <a:cubicBezTo>
                    <a:pt x="97523" y="541"/>
                    <a:pt x="98354" y="1055"/>
                    <a:pt x="98726" y="1851"/>
                  </a:cubicBezTo>
                  <a:lnTo>
                    <a:pt x="103223" y="11572"/>
                  </a:lnTo>
                  <a:cubicBezTo>
                    <a:pt x="103239" y="11609"/>
                    <a:pt x="103259" y="11637"/>
                    <a:pt x="103287" y="11661"/>
                  </a:cubicBezTo>
                  <a:lnTo>
                    <a:pt x="105149" y="13338"/>
                  </a:lnTo>
                  <a:lnTo>
                    <a:pt x="105192" y="16138"/>
                  </a:lnTo>
                  <a:cubicBezTo>
                    <a:pt x="105168" y="16717"/>
                    <a:pt x="104681" y="17313"/>
                    <a:pt x="103906" y="17313"/>
                  </a:cubicBezTo>
                  <a:lnTo>
                    <a:pt x="1870" y="17313"/>
                  </a:lnTo>
                  <a:cubicBezTo>
                    <a:pt x="1215" y="17313"/>
                    <a:pt x="664" y="16849"/>
                    <a:pt x="588" y="16234"/>
                  </a:cubicBezTo>
                  <a:cubicBezTo>
                    <a:pt x="583" y="16190"/>
                    <a:pt x="568" y="16150"/>
                    <a:pt x="544" y="16114"/>
                  </a:cubicBezTo>
                  <a:lnTo>
                    <a:pt x="544" y="13913"/>
                  </a:lnTo>
                  <a:lnTo>
                    <a:pt x="1103" y="14117"/>
                  </a:lnTo>
                  <a:cubicBezTo>
                    <a:pt x="1134" y="14129"/>
                    <a:pt x="1167" y="14135"/>
                    <a:pt x="1199" y="14135"/>
                  </a:cubicBezTo>
                  <a:cubicBezTo>
                    <a:pt x="1300" y="14135"/>
                    <a:pt x="1397" y="14075"/>
                    <a:pt x="1442" y="13978"/>
                  </a:cubicBezTo>
                  <a:lnTo>
                    <a:pt x="7054" y="1851"/>
                  </a:lnTo>
                  <a:cubicBezTo>
                    <a:pt x="7422" y="1055"/>
                    <a:pt x="8252" y="541"/>
                    <a:pt x="9171" y="541"/>
                  </a:cubicBezTo>
                  <a:close/>
                  <a:moveTo>
                    <a:pt x="9171" y="1"/>
                  </a:moveTo>
                  <a:cubicBezTo>
                    <a:pt x="8041" y="1"/>
                    <a:pt x="7018" y="636"/>
                    <a:pt x="6563" y="1623"/>
                  </a:cubicBezTo>
                  <a:lnTo>
                    <a:pt x="1055" y="13526"/>
                  </a:lnTo>
                  <a:lnTo>
                    <a:pt x="367" y="13270"/>
                  </a:lnTo>
                  <a:cubicBezTo>
                    <a:pt x="336" y="13258"/>
                    <a:pt x="304" y="13253"/>
                    <a:pt x="272" y="13253"/>
                  </a:cubicBezTo>
                  <a:cubicBezTo>
                    <a:pt x="218" y="13253"/>
                    <a:pt x="164" y="13269"/>
                    <a:pt x="116" y="13302"/>
                  </a:cubicBezTo>
                  <a:cubicBezTo>
                    <a:pt x="44" y="13354"/>
                    <a:pt x="0" y="13434"/>
                    <a:pt x="0" y="13526"/>
                  </a:cubicBezTo>
                  <a:lnTo>
                    <a:pt x="0" y="16302"/>
                  </a:lnTo>
                  <a:cubicBezTo>
                    <a:pt x="0" y="16374"/>
                    <a:pt x="32" y="16446"/>
                    <a:pt x="85" y="16498"/>
                  </a:cubicBezTo>
                  <a:cubicBezTo>
                    <a:pt x="276" y="17285"/>
                    <a:pt x="1011" y="17855"/>
                    <a:pt x="1870" y="17855"/>
                  </a:cubicBezTo>
                  <a:lnTo>
                    <a:pt x="103906" y="17855"/>
                  </a:lnTo>
                  <a:cubicBezTo>
                    <a:pt x="104893" y="17855"/>
                    <a:pt x="105695" y="17112"/>
                    <a:pt x="105732" y="16146"/>
                  </a:cubicBezTo>
                  <a:lnTo>
                    <a:pt x="105688" y="13211"/>
                  </a:lnTo>
                  <a:cubicBezTo>
                    <a:pt x="105688" y="13134"/>
                    <a:pt x="105656" y="13067"/>
                    <a:pt x="105599" y="13014"/>
                  </a:cubicBezTo>
                  <a:lnTo>
                    <a:pt x="103691" y="11297"/>
                  </a:lnTo>
                  <a:lnTo>
                    <a:pt x="99217" y="1623"/>
                  </a:lnTo>
                  <a:cubicBezTo>
                    <a:pt x="98758" y="636"/>
                    <a:pt x="97735" y="1"/>
                    <a:pt x="9660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247;p28">
              <a:extLst>
                <a:ext uri="{FF2B5EF4-FFF2-40B4-BE49-F238E27FC236}">
                  <a16:creationId xmlns:a16="http://schemas.microsoft.com/office/drawing/2014/main" id="{288EB963-2A47-B8E8-AAA5-36992ADD9183}"/>
                </a:ext>
              </a:extLst>
            </p:cNvPr>
            <p:cNvSpPr/>
            <p:nvPr/>
          </p:nvSpPr>
          <p:spPr>
            <a:xfrm>
              <a:off x="14619760" y="7381499"/>
              <a:ext cx="6232149" cy="1019912"/>
            </a:xfrm>
            <a:custGeom>
              <a:avLst/>
              <a:gdLst/>
              <a:ahLst/>
              <a:cxnLst/>
              <a:rect l="l" t="t" r="r" b="b"/>
              <a:pathLst>
                <a:path w="105809" h="17316" extrusionOk="0">
                  <a:moveTo>
                    <a:pt x="9188" y="0"/>
                  </a:moveTo>
                  <a:cubicBezTo>
                    <a:pt x="8165" y="0"/>
                    <a:pt x="7235" y="576"/>
                    <a:pt x="6823" y="1466"/>
                  </a:cubicBezTo>
                  <a:lnTo>
                    <a:pt x="456" y="15227"/>
                  </a:lnTo>
                  <a:cubicBezTo>
                    <a:pt x="1" y="16210"/>
                    <a:pt x="760" y="17316"/>
                    <a:pt x="1887" y="17316"/>
                  </a:cubicBezTo>
                  <a:lnTo>
                    <a:pt x="103923" y="17316"/>
                  </a:lnTo>
                  <a:cubicBezTo>
                    <a:pt x="105054" y="17316"/>
                    <a:pt x="105808" y="16210"/>
                    <a:pt x="105353" y="15227"/>
                  </a:cubicBezTo>
                  <a:lnTo>
                    <a:pt x="98987" y="1466"/>
                  </a:lnTo>
                  <a:cubicBezTo>
                    <a:pt x="98575" y="576"/>
                    <a:pt x="97648" y="0"/>
                    <a:pt x="966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248;p28">
              <a:extLst>
                <a:ext uri="{FF2B5EF4-FFF2-40B4-BE49-F238E27FC236}">
                  <a16:creationId xmlns:a16="http://schemas.microsoft.com/office/drawing/2014/main" id="{38872488-2C68-1A29-8D95-32AD9D1D1047}"/>
                </a:ext>
              </a:extLst>
            </p:cNvPr>
            <p:cNvSpPr/>
            <p:nvPr/>
          </p:nvSpPr>
          <p:spPr>
            <a:xfrm>
              <a:off x="14617461" y="7365536"/>
              <a:ext cx="6236803" cy="1051659"/>
            </a:xfrm>
            <a:custGeom>
              <a:avLst/>
              <a:gdLst/>
              <a:ahLst/>
              <a:cxnLst/>
              <a:rect l="l" t="t" r="r" b="b"/>
              <a:pathLst>
                <a:path w="105888" h="17855" extrusionOk="0">
                  <a:moveTo>
                    <a:pt x="96661" y="544"/>
                  </a:moveTo>
                  <a:cubicBezTo>
                    <a:pt x="97579" y="544"/>
                    <a:pt x="98410" y="1055"/>
                    <a:pt x="98782" y="1849"/>
                  </a:cubicBezTo>
                  <a:lnTo>
                    <a:pt x="105148" y="15613"/>
                  </a:lnTo>
                  <a:cubicBezTo>
                    <a:pt x="105316" y="15977"/>
                    <a:pt x="105288" y="16385"/>
                    <a:pt x="105073" y="16724"/>
                  </a:cubicBezTo>
                  <a:cubicBezTo>
                    <a:pt x="104833" y="17091"/>
                    <a:pt x="104422" y="17315"/>
                    <a:pt x="103962" y="17315"/>
                  </a:cubicBezTo>
                  <a:lnTo>
                    <a:pt x="1926" y="17315"/>
                  </a:lnTo>
                  <a:cubicBezTo>
                    <a:pt x="1470" y="17315"/>
                    <a:pt x="1055" y="17091"/>
                    <a:pt x="819" y="16724"/>
                  </a:cubicBezTo>
                  <a:cubicBezTo>
                    <a:pt x="600" y="16385"/>
                    <a:pt x="572" y="15977"/>
                    <a:pt x="740" y="15613"/>
                  </a:cubicBezTo>
                  <a:lnTo>
                    <a:pt x="7110" y="1849"/>
                  </a:lnTo>
                  <a:cubicBezTo>
                    <a:pt x="7478" y="1055"/>
                    <a:pt x="8308" y="544"/>
                    <a:pt x="9227" y="544"/>
                  </a:cubicBezTo>
                  <a:close/>
                  <a:moveTo>
                    <a:pt x="9227" y="0"/>
                  </a:moveTo>
                  <a:cubicBezTo>
                    <a:pt x="8097" y="0"/>
                    <a:pt x="7074" y="639"/>
                    <a:pt x="6619" y="1622"/>
                  </a:cubicBezTo>
                  <a:lnTo>
                    <a:pt x="248" y="15386"/>
                  </a:lnTo>
                  <a:cubicBezTo>
                    <a:pt x="1" y="15921"/>
                    <a:pt x="45" y="16516"/>
                    <a:pt x="360" y="17016"/>
                  </a:cubicBezTo>
                  <a:cubicBezTo>
                    <a:pt x="699" y="17543"/>
                    <a:pt x="1282" y="17854"/>
                    <a:pt x="1926" y="17854"/>
                  </a:cubicBezTo>
                  <a:lnTo>
                    <a:pt x="103962" y="17854"/>
                  </a:lnTo>
                  <a:cubicBezTo>
                    <a:pt x="104606" y="17854"/>
                    <a:pt x="105192" y="17543"/>
                    <a:pt x="105528" y="17016"/>
                  </a:cubicBezTo>
                  <a:cubicBezTo>
                    <a:pt x="105847" y="16516"/>
                    <a:pt x="105887" y="15921"/>
                    <a:pt x="105640" y="15386"/>
                  </a:cubicBezTo>
                  <a:lnTo>
                    <a:pt x="99273" y="1622"/>
                  </a:lnTo>
                  <a:cubicBezTo>
                    <a:pt x="98814" y="639"/>
                    <a:pt x="97791" y="0"/>
                    <a:pt x="9666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249;p28">
              <a:extLst>
                <a:ext uri="{FF2B5EF4-FFF2-40B4-BE49-F238E27FC236}">
                  <a16:creationId xmlns:a16="http://schemas.microsoft.com/office/drawing/2014/main" id="{9F62E12B-F436-D44A-AF53-2870A25555AE}"/>
                </a:ext>
              </a:extLst>
            </p:cNvPr>
            <p:cNvSpPr/>
            <p:nvPr/>
          </p:nvSpPr>
          <p:spPr>
            <a:xfrm>
              <a:off x="14899064" y="7468672"/>
              <a:ext cx="1522683" cy="531984"/>
            </a:xfrm>
            <a:custGeom>
              <a:avLst/>
              <a:gdLst/>
              <a:ahLst/>
              <a:cxnLst/>
              <a:rect l="l" t="t" r="r" b="b"/>
              <a:pathLst>
                <a:path w="25852" h="9032" extrusionOk="0">
                  <a:moveTo>
                    <a:pt x="21743" y="0"/>
                  </a:moveTo>
                  <a:cubicBezTo>
                    <a:pt x="19986" y="0"/>
                    <a:pt x="6643" y="817"/>
                    <a:pt x="6643" y="817"/>
                  </a:cubicBezTo>
                  <a:lnTo>
                    <a:pt x="2313" y="6593"/>
                  </a:lnTo>
                  <a:cubicBezTo>
                    <a:pt x="2313" y="6593"/>
                    <a:pt x="0" y="8178"/>
                    <a:pt x="1447" y="8757"/>
                  </a:cubicBezTo>
                  <a:cubicBezTo>
                    <a:pt x="1929" y="8951"/>
                    <a:pt x="4095" y="9031"/>
                    <a:pt x="6844" y="9031"/>
                  </a:cubicBezTo>
                  <a:cubicBezTo>
                    <a:pt x="12341" y="9031"/>
                    <a:pt x="20170" y="8710"/>
                    <a:pt x="21517" y="8326"/>
                  </a:cubicBezTo>
                  <a:cubicBezTo>
                    <a:pt x="23538" y="7747"/>
                    <a:pt x="25851" y="2403"/>
                    <a:pt x="25851" y="1536"/>
                  </a:cubicBezTo>
                  <a:cubicBezTo>
                    <a:pt x="25851" y="670"/>
                    <a:pt x="22944" y="50"/>
                    <a:pt x="21869" y="2"/>
                  </a:cubicBezTo>
                  <a:cubicBezTo>
                    <a:pt x="21838" y="1"/>
                    <a:pt x="21796" y="0"/>
                    <a:pt x="21743" y="0"/>
                  </a:cubicBezTo>
                  <a:close/>
                </a:path>
              </a:pathLst>
            </a:custGeom>
            <a:solidFill>
              <a:srgbClr val="A4DDF6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250;p28">
              <a:extLst>
                <a:ext uri="{FF2B5EF4-FFF2-40B4-BE49-F238E27FC236}">
                  <a16:creationId xmlns:a16="http://schemas.microsoft.com/office/drawing/2014/main" id="{E83507D6-F790-50E0-A890-4C202DFAD979}"/>
                </a:ext>
              </a:extLst>
            </p:cNvPr>
            <p:cNvSpPr/>
            <p:nvPr/>
          </p:nvSpPr>
          <p:spPr>
            <a:xfrm>
              <a:off x="19551573" y="7729245"/>
              <a:ext cx="697376" cy="289435"/>
            </a:xfrm>
            <a:custGeom>
              <a:avLst/>
              <a:gdLst/>
              <a:ahLst/>
              <a:cxnLst/>
              <a:rect l="l" t="t" r="r" b="b"/>
              <a:pathLst>
                <a:path w="11840" h="4914" extrusionOk="0">
                  <a:moveTo>
                    <a:pt x="5920" y="1"/>
                  </a:moveTo>
                  <a:cubicBezTo>
                    <a:pt x="2653" y="1"/>
                    <a:pt x="0" y="1103"/>
                    <a:pt x="0" y="2456"/>
                  </a:cubicBezTo>
                  <a:cubicBezTo>
                    <a:pt x="0" y="3811"/>
                    <a:pt x="2653" y="4913"/>
                    <a:pt x="5920" y="4913"/>
                  </a:cubicBezTo>
                  <a:cubicBezTo>
                    <a:pt x="9191" y="4913"/>
                    <a:pt x="11839" y="3811"/>
                    <a:pt x="11839" y="2456"/>
                  </a:cubicBezTo>
                  <a:cubicBezTo>
                    <a:pt x="11839" y="1103"/>
                    <a:pt x="9191" y="1"/>
                    <a:pt x="5920" y="1"/>
                  </a:cubicBezTo>
                  <a:close/>
                </a:path>
              </a:pathLst>
            </a:custGeom>
            <a:solidFill>
              <a:srgbClr val="A4DDF6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251;p28">
              <a:extLst>
                <a:ext uri="{FF2B5EF4-FFF2-40B4-BE49-F238E27FC236}">
                  <a16:creationId xmlns:a16="http://schemas.microsoft.com/office/drawing/2014/main" id="{D668BB24-C141-F54E-BD9A-467B3ECAD31B}"/>
                </a:ext>
              </a:extLst>
            </p:cNvPr>
            <p:cNvSpPr/>
            <p:nvPr/>
          </p:nvSpPr>
          <p:spPr>
            <a:xfrm>
              <a:off x="16430168" y="7729245"/>
              <a:ext cx="2500600" cy="467960"/>
            </a:xfrm>
            <a:custGeom>
              <a:avLst/>
              <a:gdLst/>
              <a:ahLst/>
              <a:cxnLst/>
              <a:rect l="l" t="t" r="r" b="b"/>
              <a:pathLst>
                <a:path w="42455" h="7945" extrusionOk="0">
                  <a:moveTo>
                    <a:pt x="21226" y="1"/>
                  </a:moveTo>
                  <a:cubicBezTo>
                    <a:pt x="9502" y="1"/>
                    <a:pt x="0" y="1782"/>
                    <a:pt x="0" y="3974"/>
                  </a:cubicBezTo>
                  <a:cubicBezTo>
                    <a:pt x="0" y="6167"/>
                    <a:pt x="9502" y="7945"/>
                    <a:pt x="21226" y="7945"/>
                  </a:cubicBezTo>
                  <a:cubicBezTo>
                    <a:pt x="32949" y="7945"/>
                    <a:pt x="42454" y="6167"/>
                    <a:pt x="42454" y="3974"/>
                  </a:cubicBezTo>
                  <a:cubicBezTo>
                    <a:pt x="42454" y="1782"/>
                    <a:pt x="32949" y="1"/>
                    <a:pt x="21226" y="1"/>
                  </a:cubicBezTo>
                  <a:close/>
                </a:path>
              </a:pathLst>
            </a:custGeom>
            <a:solidFill>
              <a:srgbClr val="A4DDF6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252;p28">
              <a:extLst>
                <a:ext uri="{FF2B5EF4-FFF2-40B4-BE49-F238E27FC236}">
                  <a16:creationId xmlns:a16="http://schemas.microsoft.com/office/drawing/2014/main" id="{96F8B6FA-6B77-B451-5452-EE73BF0B1285}"/>
                </a:ext>
              </a:extLst>
            </p:cNvPr>
            <p:cNvSpPr/>
            <p:nvPr/>
          </p:nvSpPr>
          <p:spPr>
            <a:xfrm>
              <a:off x="19469704" y="7237488"/>
              <a:ext cx="175581" cy="426613"/>
            </a:xfrm>
            <a:custGeom>
              <a:avLst/>
              <a:gdLst/>
              <a:ahLst/>
              <a:cxnLst/>
              <a:rect l="l" t="t" r="r" b="b"/>
              <a:pathLst>
                <a:path w="2981" h="7243" extrusionOk="0">
                  <a:moveTo>
                    <a:pt x="1797" y="1"/>
                  </a:moveTo>
                  <a:cubicBezTo>
                    <a:pt x="1648" y="1"/>
                    <a:pt x="1482" y="32"/>
                    <a:pt x="1298" y="105"/>
                  </a:cubicBezTo>
                  <a:cubicBezTo>
                    <a:pt x="0" y="624"/>
                    <a:pt x="132" y="4055"/>
                    <a:pt x="392" y="5996"/>
                  </a:cubicBezTo>
                  <a:cubicBezTo>
                    <a:pt x="526" y="7000"/>
                    <a:pt x="1058" y="7243"/>
                    <a:pt x="1540" y="7243"/>
                  </a:cubicBezTo>
                  <a:cubicBezTo>
                    <a:pt x="1990" y="7243"/>
                    <a:pt x="2397" y="7031"/>
                    <a:pt x="2397" y="7031"/>
                  </a:cubicBezTo>
                  <a:lnTo>
                    <a:pt x="2397" y="5869"/>
                  </a:lnTo>
                  <a:cubicBezTo>
                    <a:pt x="2397" y="5869"/>
                    <a:pt x="2170" y="6049"/>
                    <a:pt x="1918" y="6049"/>
                  </a:cubicBezTo>
                  <a:cubicBezTo>
                    <a:pt x="1744" y="6049"/>
                    <a:pt x="1558" y="5963"/>
                    <a:pt x="1427" y="5673"/>
                  </a:cubicBezTo>
                  <a:cubicBezTo>
                    <a:pt x="1105" y="4968"/>
                    <a:pt x="1166" y="1466"/>
                    <a:pt x="1481" y="1466"/>
                  </a:cubicBezTo>
                  <a:cubicBezTo>
                    <a:pt x="1484" y="1466"/>
                    <a:pt x="1487" y="1466"/>
                    <a:pt x="1490" y="1467"/>
                  </a:cubicBezTo>
                  <a:cubicBezTo>
                    <a:pt x="1814" y="1531"/>
                    <a:pt x="2461" y="2629"/>
                    <a:pt x="2461" y="2629"/>
                  </a:cubicBezTo>
                  <a:cubicBezTo>
                    <a:pt x="2461" y="2629"/>
                    <a:pt x="2656" y="2502"/>
                    <a:pt x="2981" y="1144"/>
                  </a:cubicBezTo>
                  <a:cubicBezTo>
                    <a:pt x="2981" y="1144"/>
                    <a:pt x="2695" y="1"/>
                    <a:pt x="1797" y="1"/>
                  </a:cubicBezTo>
                  <a:close/>
                </a:path>
              </a:pathLst>
            </a:custGeom>
            <a:solidFill>
              <a:srgbClr val="A4DDF6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253;p28">
              <a:extLst>
                <a:ext uri="{FF2B5EF4-FFF2-40B4-BE49-F238E27FC236}">
                  <a16:creationId xmlns:a16="http://schemas.microsoft.com/office/drawing/2014/main" id="{DD434D2B-9B9F-0518-7E92-51920C4F5640}"/>
                </a:ext>
              </a:extLst>
            </p:cNvPr>
            <p:cNvSpPr/>
            <p:nvPr/>
          </p:nvSpPr>
          <p:spPr>
            <a:xfrm>
              <a:off x="19438733" y="7221587"/>
              <a:ext cx="222112" cy="458536"/>
            </a:xfrm>
            <a:custGeom>
              <a:avLst/>
              <a:gdLst/>
              <a:ahLst/>
              <a:cxnLst/>
              <a:rect l="l" t="t" r="r" b="b"/>
              <a:pathLst>
                <a:path w="3771" h="7785" extrusionOk="0">
                  <a:moveTo>
                    <a:pt x="2317" y="543"/>
                  </a:moveTo>
                  <a:cubicBezTo>
                    <a:pt x="2429" y="543"/>
                    <a:pt x="2536" y="567"/>
                    <a:pt x="2632" y="615"/>
                  </a:cubicBezTo>
                  <a:cubicBezTo>
                    <a:pt x="2988" y="798"/>
                    <a:pt x="3168" y="1257"/>
                    <a:pt x="3220" y="1421"/>
                  </a:cubicBezTo>
                  <a:cubicBezTo>
                    <a:pt x="3111" y="1861"/>
                    <a:pt x="3020" y="2157"/>
                    <a:pt x="2956" y="2352"/>
                  </a:cubicBezTo>
                  <a:cubicBezTo>
                    <a:pt x="2689" y="1948"/>
                    <a:pt x="2344" y="1526"/>
                    <a:pt x="2065" y="1469"/>
                  </a:cubicBezTo>
                  <a:cubicBezTo>
                    <a:pt x="2044" y="1465"/>
                    <a:pt x="2024" y="1463"/>
                    <a:pt x="2003" y="1463"/>
                  </a:cubicBezTo>
                  <a:cubicBezTo>
                    <a:pt x="1902" y="1463"/>
                    <a:pt x="1808" y="1511"/>
                    <a:pt x="1741" y="1598"/>
                  </a:cubicBezTo>
                  <a:cubicBezTo>
                    <a:pt x="1367" y="2068"/>
                    <a:pt x="1398" y="5392"/>
                    <a:pt x="1697" y="6055"/>
                  </a:cubicBezTo>
                  <a:cubicBezTo>
                    <a:pt x="1857" y="6406"/>
                    <a:pt x="2093" y="6530"/>
                    <a:pt x="2261" y="6570"/>
                  </a:cubicBezTo>
                  <a:cubicBezTo>
                    <a:pt x="2321" y="6584"/>
                    <a:pt x="2380" y="6590"/>
                    <a:pt x="2437" y="6590"/>
                  </a:cubicBezTo>
                  <a:cubicBezTo>
                    <a:pt x="2510" y="6590"/>
                    <a:pt x="2579" y="6580"/>
                    <a:pt x="2644" y="6562"/>
                  </a:cubicBezTo>
                  <a:lnTo>
                    <a:pt x="2644" y="7125"/>
                  </a:lnTo>
                  <a:cubicBezTo>
                    <a:pt x="2507" y="7178"/>
                    <a:pt x="2285" y="7245"/>
                    <a:pt x="2058" y="7245"/>
                  </a:cubicBezTo>
                  <a:cubicBezTo>
                    <a:pt x="1924" y="7245"/>
                    <a:pt x="1788" y="7221"/>
                    <a:pt x="1666" y="7158"/>
                  </a:cubicBezTo>
                  <a:cubicBezTo>
                    <a:pt x="1406" y="7021"/>
                    <a:pt x="1242" y="6710"/>
                    <a:pt x="1179" y="6231"/>
                  </a:cubicBezTo>
                  <a:cubicBezTo>
                    <a:pt x="855" y="3806"/>
                    <a:pt x="947" y="1014"/>
                    <a:pt x="1918" y="627"/>
                  </a:cubicBezTo>
                  <a:cubicBezTo>
                    <a:pt x="2062" y="571"/>
                    <a:pt x="2193" y="543"/>
                    <a:pt x="2317" y="543"/>
                  </a:cubicBezTo>
                  <a:close/>
                  <a:moveTo>
                    <a:pt x="2316" y="1"/>
                  </a:moveTo>
                  <a:cubicBezTo>
                    <a:pt x="2125" y="1"/>
                    <a:pt x="1924" y="43"/>
                    <a:pt x="1714" y="127"/>
                  </a:cubicBezTo>
                  <a:cubicBezTo>
                    <a:pt x="1" y="811"/>
                    <a:pt x="519" y="5392"/>
                    <a:pt x="639" y="6303"/>
                  </a:cubicBezTo>
                  <a:cubicBezTo>
                    <a:pt x="731" y="6966"/>
                    <a:pt x="991" y="7416"/>
                    <a:pt x="1418" y="7637"/>
                  </a:cubicBezTo>
                  <a:cubicBezTo>
                    <a:pt x="1625" y="7744"/>
                    <a:pt x="1846" y="7785"/>
                    <a:pt x="2057" y="7785"/>
                  </a:cubicBezTo>
                  <a:cubicBezTo>
                    <a:pt x="2569" y="7785"/>
                    <a:pt x="3015" y="7556"/>
                    <a:pt x="3039" y="7541"/>
                  </a:cubicBezTo>
                  <a:cubicBezTo>
                    <a:pt x="3131" y="7497"/>
                    <a:pt x="3188" y="7405"/>
                    <a:pt x="3188" y="7301"/>
                  </a:cubicBezTo>
                  <a:lnTo>
                    <a:pt x="3188" y="6139"/>
                  </a:lnTo>
                  <a:cubicBezTo>
                    <a:pt x="3188" y="6035"/>
                    <a:pt x="3128" y="5939"/>
                    <a:pt x="3032" y="5895"/>
                  </a:cubicBezTo>
                  <a:cubicBezTo>
                    <a:pt x="2994" y="5876"/>
                    <a:pt x="2954" y="5866"/>
                    <a:pt x="2913" y="5866"/>
                  </a:cubicBezTo>
                  <a:cubicBezTo>
                    <a:pt x="2854" y="5866"/>
                    <a:pt x="2796" y="5886"/>
                    <a:pt x="2748" y="5927"/>
                  </a:cubicBezTo>
                  <a:cubicBezTo>
                    <a:pt x="2713" y="5955"/>
                    <a:pt x="2566" y="6048"/>
                    <a:pt x="2439" y="6048"/>
                  </a:cubicBezTo>
                  <a:cubicBezTo>
                    <a:pt x="2422" y="6048"/>
                    <a:pt x="2405" y="6047"/>
                    <a:pt x="2388" y="6043"/>
                  </a:cubicBezTo>
                  <a:cubicBezTo>
                    <a:pt x="2313" y="6026"/>
                    <a:pt x="2249" y="5955"/>
                    <a:pt x="2193" y="5831"/>
                  </a:cubicBezTo>
                  <a:cubicBezTo>
                    <a:pt x="1953" y="5307"/>
                    <a:pt x="1953" y="2916"/>
                    <a:pt x="2105" y="2136"/>
                  </a:cubicBezTo>
                  <a:lnTo>
                    <a:pt x="2105" y="2136"/>
                  </a:lnTo>
                  <a:cubicBezTo>
                    <a:pt x="2281" y="2324"/>
                    <a:pt x="2536" y="2676"/>
                    <a:pt x="2748" y="3039"/>
                  </a:cubicBezTo>
                  <a:cubicBezTo>
                    <a:pt x="2784" y="3103"/>
                    <a:pt x="2848" y="3147"/>
                    <a:pt x="2920" y="3167"/>
                  </a:cubicBezTo>
                  <a:cubicBezTo>
                    <a:pt x="2938" y="3171"/>
                    <a:pt x="2957" y="3173"/>
                    <a:pt x="2976" y="3173"/>
                  </a:cubicBezTo>
                  <a:cubicBezTo>
                    <a:pt x="3030" y="3173"/>
                    <a:pt x="3085" y="3156"/>
                    <a:pt x="3131" y="3127"/>
                  </a:cubicBezTo>
                  <a:cubicBezTo>
                    <a:pt x="3319" y="3003"/>
                    <a:pt x="3531" y="2444"/>
                    <a:pt x="3763" y="1473"/>
                  </a:cubicBezTo>
                  <a:cubicBezTo>
                    <a:pt x="3771" y="1434"/>
                    <a:pt x="3771" y="1390"/>
                    <a:pt x="3763" y="1346"/>
                  </a:cubicBezTo>
                  <a:cubicBezTo>
                    <a:pt x="3751" y="1310"/>
                    <a:pt x="3535" y="471"/>
                    <a:pt x="2880" y="136"/>
                  </a:cubicBezTo>
                  <a:cubicBezTo>
                    <a:pt x="2703" y="46"/>
                    <a:pt x="2515" y="1"/>
                    <a:pt x="231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254;p28">
              <a:extLst>
                <a:ext uri="{FF2B5EF4-FFF2-40B4-BE49-F238E27FC236}">
                  <a16:creationId xmlns:a16="http://schemas.microsoft.com/office/drawing/2014/main" id="{79DD9AA8-9341-39E9-B204-505F5535A6AE}"/>
                </a:ext>
              </a:extLst>
            </p:cNvPr>
            <p:cNvSpPr/>
            <p:nvPr/>
          </p:nvSpPr>
          <p:spPr>
            <a:xfrm>
              <a:off x="19590389" y="7320125"/>
              <a:ext cx="605373" cy="607493"/>
            </a:xfrm>
            <a:custGeom>
              <a:avLst/>
              <a:gdLst/>
              <a:ahLst/>
              <a:cxnLst/>
              <a:rect l="l" t="t" r="r" b="b"/>
              <a:pathLst>
                <a:path w="10278" h="10314" extrusionOk="0">
                  <a:moveTo>
                    <a:pt x="1" y="0"/>
                  </a:moveTo>
                  <a:lnTo>
                    <a:pt x="1" y="8504"/>
                  </a:lnTo>
                  <a:cubicBezTo>
                    <a:pt x="1" y="9502"/>
                    <a:pt x="2301" y="10313"/>
                    <a:pt x="5137" y="10313"/>
                  </a:cubicBezTo>
                  <a:cubicBezTo>
                    <a:pt x="7977" y="10313"/>
                    <a:pt x="10278" y="9502"/>
                    <a:pt x="10278" y="8504"/>
                  </a:cubicBezTo>
                  <a:lnTo>
                    <a:pt x="10278" y="0"/>
                  </a:lnTo>
                  <a:close/>
                </a:path>
              </a:pathLst>
            </a:custGeom>
            <a:solidFill>
              <a:srgbClr val="A4DDF6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255;p28">
              <a:extLst>
                <a:ext uri="{FF2B5EF4-FFF2-40B4-BE49-F238E27FC236}">
                  <a16:creationId xmlns:a16="http://schemas.microsoft.com/office/drawing/2014/main" id="{FE16A65B-BD24-651A-126F-9B99C45D178D}"/>
                </a:ext>
              </a:extLst>
            </p:cNvPr>
            <p:cNvSpPr/>
            <p:nvPr/>
          </p:nvSpPr>
          <p:spPr>
            <a:xfrm>
              <a:off x="19574368" y="7304104"/>
              <a:ext cx="637181" cy="639477"/>
            </a:xfrm>
            <a:custGeom>
              <a:avLst/>
              <a:gdLst/>
              <a:ahLst/>
              <a:cxnLst/>
              <a:rect l="l" t="t" r="r" b="b"/>
              <a:pathLst>
                <a:path w="10818" h="10857" extrusionOk="0">
                  <a:moveTo>
                    <a:pt x="10278" y="540"/>
                  </a:moveTo>
                  <a:lnTo>
                    <a:pt x="10278" y="8776"/>
                  </a:lnTo>
                  <a:cubicBezTo>
                    <a:pt x="10278" y="9503"/>
                    <a:pt x="8197" y="10314"/>
                    <a:pt x="5409" y="10314"/>
                  </a:cubicBezTo>
                  <a:cubicBezTo>
                    <a:pt x="2625" y="10314"/>
                    <a:pt x="544" y="9503"/>
                    <a:pt x="544" y="8776"/>
                  </a:cubicBezTo>
                  <a:lnTo>
                    <a:pt x="544" y="540"/>
                  </a:lnTo>
                  <a:close/>
                  <a:moveTo>
                    <a:pt x="273" y="0"/>
                  </a:moveTo>
                  <a:cubicBezTo>
                    <a:pt x="125" y="0"/>
                    <a:pt x="0" y="120"/>
                    <a:pt x="0" y="272"/>
                  </a:cubicBezTo>
                  <a:lnTo>
                    <a:pt x="0" y="8776"/>
                  </a:lnTo>
                  <a:cubicBezTo>
                    <a:pt x="0" y="10126"/>
                    <a:pt x="2789" y="10856"/>
                    <a:pt x="5409" y="10856"/>
                  </a:cubicBezTo>
                  <a:cubicBezTo>
                    <a:pt x="8034" y="10856"/>
                    <a:pt x="10817" y="10126"/>
                    <a:pt x="10817" y="8776"/>
                  </a:cubicBezTo>
                  <a:lnTo>
                    <a:pt x="10817" y="272"/>
                  </a:lnTo>
                  <a:cubicBezTo>
                    <a:pt x="10817" y="120"/>
                    <a:pt x="10698" y="0"/>
                    <a:pt x="1055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256;p28">
              <a:extLst>
                <a:ext uri="{FF2B5EF4-FFF2-40B4-BE49-F238E27FC236}">
                  <a16:creationId xmlns:a16="http://schemas.microsoft.com/office/drawing/2014/main" id="{C1C2A431-A14E-C5D8-43B1-C54E8F1CA9F7}"/>
                </a:ext>
              </a:extLst>
            </p:cNvPr>
            <p:cNvSpPr/>
            <p:nvPr/>
          </p:nvSpPr>
          <p:spPr>
            <a:xfrm>
              <a:off x="19590389" y="7227829"/>
              <a:ext cx="605373" cy="184299"/>
            </a:xfrm>
            <a:custGeom>
              <a:avLst/>
              <a:gdLst/>
              <a:ahLst/>
              <a:cxnLst/>
              <a:rect l="l" t="t" r="r" b="b"/>
              <a:pathLst>
                <a:path w="10278" h="3129" extrusionOk="0">
                  <a:moveTo>
                    <a:pt x="5137" y="1"/>
                  </a:moveTo>
                  <a:cubicBezTo>
                    <a:pt x="2301" y="1"/>
                    <a:pt x="1" y="701"/>
                    <a:pt x="1" y="1567"/>
                  </a:cubicBezTo>
                  <a:cubicBezTo>
                    <a:pt x="1" y="2430"/>
                    <a:pt x="2301" y="3129"/>
                    <a:pt x="5137" y="3129"/>
                  </a:cubicBezTo>
                  <a:cubicBezTo>
                    <a:pt x="7977" y="3129"/>
                    <a:pt x="10278" y="2430"/>
                    <a:pt x="10278" y="1567"/>
                  </a:cubicBezTo>
                  <a:cubicBezTo>
                    <a:pt x="10278" y="701"/>
                    <a:pt x="7977" y="1"/>
                    <a:pt x="5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257;p28">
              <a:extLst>
                <a:ext uri="{FF2B5EF4-FFF2-40B4-BE49-F238E27FC236}">
                  <a16:creationId xmlns:a16="http://schemas.microsoft.com/office/drawing/2014/main" id="{E6E78AD0-10C2-A92B-2EED-62DFE6F92E45}"/>
                </a:ext>
              </a:extLst>
            </p:cNvPr>
            <p:cNvSpPr/>
            <p:nvPr/>
          </p:nvSpPr>
          <p:spPr>
            <a:xfrm>
              <a:off x="19574368" y="7211867"/>
              <a:ext cx="637181" cy="216280"/>
            </a:xfrm>
            <a:custGeom>
              <a:avLst/>
              <a:gdLst/>
              <a:ahLst/>
              <a:cxnLst/>
              <a:rect l="l" t="t" r="r" b="b"/>
              <a:pathLst>
                <a:path w="10818" h="3672" extrusionOk="0">
                  <a:moveTo>
                    <a:pt x="5409" y="544"/>
                  </a:moveTo>
                  <a:cubicBezTo>
                    <a:pt x="8381" y="544"/>
                    <a:pt x="10278" y="1311"/>
                    <a:pt x="10278" y="1838"/>
                  </a:cubicBezTo>
                  <a:cubicBezTo>
                    <a:pt x="10278" y="2366"/>
                    <a:pt x="8381" y="3129"/>
                    <a:pt x="5409" y="3129"/>
                  </a:cubicBezTo>
                  <a:cubicBezTo>
                    <a:pt x="2437" y="3129"/>
                    <a:pt x="544" y="2366"/>
                    <a:pt x="544" y="1838"/>
                  </a:cubicBezTo>
                  <a:cubicBezTo>
                    <a:pt x="544" y="1311"/>
                    <a:pt x="2437" y="544"/>
                    <a:pt x="5409" y="544"/>
                  </a:cubicBezTo>
                  <a:close/>
                  <a:moveTo>
                    <a:pt x="5409" y="1"/>
                  </a:moveTo>
                  <a:cubicBezTo>
                    <a:pt x="2721" y="1"/>
                    <a:pt x="0" y="631"/>
                    <a:pt x="0" y="1838"/>
                  </a:cubicBezTo>
                  <a:cubicBezTo>
                    <a:pt x="0" y="3040"/>
                    <a:pt x="2721" y="3671"/>
                    <a:pt x="5409" y="3671"/>
                  </a:cubicBezTo>
                  <a:cubicBezTo>
                    <a:pt x="8097" y="3671"/>
                    <a:pt x="10817" y="3040"/>
                    <a:pt x="10817" y="1838"/>
                  </a:cubicBezTo>
                  <a:cubicBezTo>
                    <a:pt x="10817" y="631"/>
                    <a:pt x="8097" y="1"/>
                    <a:pt x="540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258;p28">
              <a:extLst>
                <a:ext uri="{FF2B5EF4-FFF2-40B4-BE49-F238E27FC236}">
                  <a16:creationId xmlns:a16="http://schemas.microsoft.com/office/drawing/2014/main" id="{98382C4F-6B4A-D1E8-721E-650114BD91DC}"/>
                </a:ext>
              </a:extLst>
            </p:cNvPr>
            <p:cNvSpPr/>
            <p:nvPr/>
          </p:nvSpPr>
          <p:spPr>
            <a:xfrm>
              <a:off x="19629912" y="7239904"/>
              <a:ext cx="526331" cy="160208"/>
            </a:xfrm>
            <a:custGeom>
              <a:avLst/>
              <a:gdLst/>
              <a:ahLst/>
              <a:cxnLst/>
              <a:rect l="l" t="t" r="r" b="b"/>
              <a:pathLst>
                <a:path w="8936" h="2720" extrusionOk="0">
                  <a:moveTo>
                    <a:pt x="4466" y="0"/>
                  </a:moveTo>
                  <a:cubicBezTo>
                    <a:pt x="2001" y="0"/>
                    <a:pt x="1" y="611"/>
                    <a:pt x="1" y="1362"/>
                  </a:cubicBezTo>
                  <a:cubicBezTo>
                    <a:pt x="1" y="2113"/>
                    <a:pt x="2001" y="2720"/>
                    <a:pt x="4466" y="2720"/>
                  </a:cubicBezTo>
                  <a:cubicBezTo>
                    <a:pt x="6934" y="2720"/>
                    <a:pt x="8936" y="2113"/>
                    <a:pt x="8936" y="1362"/>
                  </a:cubicBezTo>
                  <a:cubicBezTo>
                    <a:pt x="8936" y="611"/>
                    <a:pt x="6934" y="0"/>
                    <a:pt x="44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259;p28">
              <a:extLst>
                <a:ext uri="{FF2B5EF4-FFF2-40B4-BE49-F238E27FC236}">
                  <a16:creationId xmlns:a16="http://schemas.microsoft.com/office/drawing/2014/main" id="{F5D24288-9B99-EC4A-6007-F18F1535D696}"/>
                </a:ext>
              </a:extLst>
            </p:cNvPr>
            <p:cNvSpPr/>
            <p:nvPr/>
          </p:nvSpPr>
          <p:spPr>
            <a:xfrm>
              <a:off x="19690107" y="7344203"/>
              <a:ext cx="405939" cy="58133"/>
            </a:xfrm>
            <a:custGeom>
              <a:avLst/>
              <a:gdLst/>
              <a:ahLst/>
              <a:cxnLst/>
              <a:rect l="l" t="t" r="r" b="b"/>
              <a:pathLst>
                <a:path w="6892" h="987" extrusionOk="0">
                  <a:moveTo>
                    <a:pt x="3444" y="0"/>
                  </a:moveTo>
                  <a:cubicBezTo>
                    <a:pt x="2058" y="0"/>
                    <a:pt x="820" y="192"/>
                    <a:pt x="1" y="492"/>
                  </a:cubicBezTo>
                  <a:cubicBezTo>
                    <a:pt x="820" y="795"/>
                    <a:pt x="2058" y="987"/>
                    <a:pt x="3444" y="987"/>
                  </a:cubicBezTo>
                  <a:cubicBezTo>
                    <a:pt x="4830" y="987"/>
                    <a:pt x="6072" y="795"/>
                    <a:pt x="6891" y="492"/>
                  </a:cubicBezTo>
                  <a:cubicBezTo>
                    <a:pt x="6072" y="192"/>
                    <a:pt x="4830" y="0"/>
                    <a:pt x="344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260;p28">
              <a:extLst>
                <a:ext uri="{FF2B5EF4-FFF2-40B4-BE49-F238E27FC236}">
                  <a16:creationId xmlns:a16="http://schemas.microsoft.com/office/drawing/2014/main" id="{588452E9-B514-9867-1CDB-1BA80BDA3404}"/>
                </a:ext>
              </a:extLst>
            </p:cNvPr>
            <p:cNvSpPr/>
            <p:nvPr/>
          </p:nvSpPr>
          <p:spPr>
            <a:xfrm>
              <a:off x="14997661" y="7533461"/>
              <a:ext cx="1158917" cy="198376"/>
            </a:xfrm>
            <a:custGeom>
              <a:avLst/>
              <a:gdLst/>
              <a:ahLst/>
              <a:cxnLst/>
              <a:rect l="l" t="t" r="r" b="b"/>
              <a:pathLst>
                <a:path w="19676" h="3368" extrusionOk="0">
                  <a:moveTo>
                    <a:pt x="19676" y="1"/>
                  </a:moveTo>
                  <a:lnTo>
                    <a:pt x="0" y="261"/>
                  </a:lnTo>
                  <a:lnTo>
                    <a:pt x="64" y="3172"/>
                  </a:lnTo>
                  <a:lnTo>
                    <a:pt x="19676" y="3368"/>
                  </a:lnTo>
                  <a:lnTo>
                    <a:pt x="196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261;p28">
              <a:extLst>
                <a:ext uri="{FF2B5EF4-FFF2-40B4-BE49-F238E27FC236}">
                  <a16:creationId xmlns:a16="http://schemas.microsoft.com/office/drawing/2014/main" id="{85BF82E4-BA17-A989-D915-E998FB25E33B}"/>
                </a:ext>
              </a:extLst>
            </p:cNvPr>
            <p:cNvSpPr/>
            <p:nvPr/>
          </p:nvSpPr>
          <p:spPr>
            <a:xfrm>
              <a:off x="14981640" y="7517499"/>
              <a:ext cx="1190899" cy="230357"/>
            </a:xfrm>
            <a:custGeom>
              <a:avLst/>
              <a:gdLst/>
              <a:ahLst/>
              <a:cxnLst/>
              <a:rect l="l" t="t" r="r" b="b"/>
              <a:pathLst>
                <a:path w="20219" h="3911" extrusionOk="0">
                  <a:moveTo>
                    <a:pt x="19680" y="547"/>
                  </a:moveTo>
                  <a:lnTo>
                    <a:pt x="19680" y="3364"/>
                  </a:lnTo>
                  <a:lnTo>
                    <a:pt x="600" y="3176"/>
                  </a:lnTo>
                  <a:lnTo>
                    <a:pt x="548" y="799"/>
                  </a:lnTo>
                  <a:lnTo>
                    <a:pt x="19680" y="547"/>
                  </a:lnTo>
                  <a:close/>
                  <a:moveTo>
                    <a:pt x="19948" y="1"/>
                  </a:moveTo>
                  <a:lnTo>
                    <a:pt x="268" y="260"/>
                  </a:lnTo>
                  <a:cubicBezTo>
                    <a:pt x="196" y="264"/>
                    <a:pt x="128" y="292"/>
                    <a:pt x="76" y="344"/>
                  </a:cubicBezTo>
                  <a:cubicBezTo>
                    <a:pt x="25" y="396"/>
                    <a:pt x="1" y="464"/>
                    <a:pt x="1" y="536"/>
                  </a:cubicBezTo>
                  <a:lnTo>
                    <a:pt x="64" y="3452"/>
                  </a:lnTo>
                  <a:cubicBezTo>
                    <a:pt x="69" y="3596"/>
                    <a:pt x="189" y="3715"/>
                    <a:pt x="332" y="3715"/>
                  </a:cubicBezTo>
                  <a:lnTo>
                    <a:pt x="19948" y="3911"/>
                  </a:lnTo>
                  <a:cubicBezTo>
                    <a:pt x="20019" y="3911"/>
                    <a:pt x="20088" y="3883"/>
                    <a:pt x="20139" y="3830"/>
                  </a:cubicBezTo>
                  <a:cubicBezTo>
                    <a:pt x="20191" y="3779"/>
                    <a:pt x="20219" y="3711"/>
                    <a:pt x="20219" y="3639"/>
                  </a:cubicBezTo>
                  <a:lnTo>
                    <a:pt x="20219" y="272"/>
                  </a:lnTo>
                  <a:cubicBezTo>
                    <a:pt x="20219" y="200"/>
                    <a:pt x="20191" y="132"/>
                    <a:pt x="20139" y="80"/>
                  </a:cubicBezTo>
                  <a:cubicBezTo>
                    <a:pt x="20088" y="28"/>
                    <a:pt x="20016" y="5"/>
                    <a:pt x="199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262;p28">
              <a:extLst>
                <a:ext uri="{FF2B5EF4-FFF2-40B4-BE49-F238E27FC236}">
                  <a16:creationId xmlns:a16="http://schemas.microsoft.com/office/drawing/2014/main" id="{CE939416-E847-96E8-9DDE-914003843BB7}"/>
                </a:ext>
              </a:extLst>
            </p:cNvPr>
            <p:cNvSpPr/>
            <p:nvPr/>
          </p:nvSpPr>
          <p:spPr>
            <a:xfrm>
              <a:off x="16149040" y="7262699"/>
              <a:ext cx="175285" cy="469139"/>
            </a:xfrm>
            <a:custGeom>
              <a:avLst/>
              <a:gdLst/>
              <a:ahLst/>
              <a:cxnLst/>
              <a:rect l="l" t="t" r="r" b="b"/>
              <a:pathLst>
                <a:path w="2976" h="7965" extrusionOk="0">
                  <a:moveTo>
                    <a:pt x="2976" y="0"/>
                  </a:moveTo>
                  <a:lnTo>
                    <a:pt x="0" y="5181"/>
                  </a:lnTo>
                  <a:lnTo>
                    <a:pt x="128" y="7965"/>
                  </a:lnTo>
                  <a:lnTo>
                    <a:pt x="2976" y="1814"/>
                  </a:lnTo>
                  <a:lnTo>
                    <a:pt x="29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263;p28">
              <a:extLst>
                <a:ext uri="{FF2B5EF4-FFF2-40B4-BE49-F238E27FC236}">
                  <a16:creationId xmlns:a16="http://schemas.microsoft.com/office/drawing/2014/main" id="{02C830C5-76C2-82EB-AB71-D49813AFC0A0}"/>
                </a:ext>
              </a:extLst>
            </p:cNvPr>
            <p:cNvSpPr/>
            <p:nvPr/>
          </p:nvSpPr>
          <p:spPr>
            <a:xfrm>
              <a:off x="16132960" y="7246912"/>
              <a:ext cx="207328" cy="500944"/>
            </a:xfrm>
            <a:custGeom>
              <a:avLst/>
              <a:gdLst/>
              <a:ahLst/>
              <a:cxnLst/>
              <a:rect l="l" t="t" r="r" b="b"/>
              <a:pathLst>
                <a:path w="3520" h="8505" extrusionOk="0">
                  <a:moveTo>
                    <a:pt x="2981" y="1283"/>
                  </a:moveTo>
                  <a:lnTo>
                    <a:pt x="2981" y="2022"/>
                  </a:lnTo>
                  <a:lnTo>
                    <a:pt x="620" y="7115"/>
                  </a:lnTo>
                  <a:lnTo>
                    <a:pt x="548" y="5517"/>
                  </a:lnTo>
                  <a:lnTo>
                    <a:pt x="2981" y="1283"/>
                  </a:lnTo>
                  <a:close/>
                  <a:moveTo>
                    <a:pt x="3253" y="1"/>
                  </a:moveTo>
                  <a:cubicBezTo>
                    <a:pt x="3157" y="1"/>
                    <a:pt x="3066" y="49"/>
                    <a:pt x="3017" y="137"/>
                  </a:cubicBezTo>
                  <a:lnTo>
                    <a:pt x="37" y="5314"/>
                  </a:lnTo>
                  <a:cubicBezTo>
                    <a:pt x="13" y="5357"/>
                    <a:pt x="1" y="5410"/>
                    <a:pt x="1" y="5461"/>
                  </a:cubicBezTo>
                  <a:lnTo>
                    <a:pt x="133" y="8245"/>
                  </a:lnTo>
                  <a:cubicBezTo>
                    <a:pt x="137" y="8369"/>
                    <a:pt x="229" y="8472"/>
                    <a:pt x="349" y="8496"/>
                  </a:cubicBezTo>
                  <a:cubicBezTo>
                    <a:pt x="369" y="8501"/>
                    <a:pt x="384" y="8505"/>
                    <a:pt x="401" y="8505"/>
                  </a:cubicBezTo>
                  <a:cubicBezTo>
                    <a:pt x="504" y="8505"/>
                    <a:pt x="605" y="8445"/>
                    <a:pt x="648" y="8345"/>
                  </a:cubicBezTo>
                  <a:lnTo>
                    <a:pt x="3496" y="2198"/>
                  </a:lnTo>
                  <a:cubicBezTo>
                    <a:pt x="3512" y="2162"/>
                    <a:pt x="3520" y="2121"/>
                    <a:pt x="3520" y="2082"/>
                  </a:cubicBezTo>
                  <a:lnTo>
                    <a:pt x="3520" y="272"/>
                  </a:lnTo>
                  <a:cubicBezTo>
                    <a:pt x="3520" y="149"/>
                    <a:pt x="3440" y="41"/>
                    <a:pt x="3321" y="9"/>
                  </a:cubicBezTo>
                  <a:cubicBezTo>
                    <a:pt x="3298" y="3"/>
                    <a:pt x="3276" y="1"/>
                    <a:pt x="325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264;p28">
              <a:extLst>
                <a:ext uri="{FF2B5EF4-FFF2-40B4-BE49-F238E27FC236}">
                  <a16:creationId xmlns:a16="http://schemas.microsoft.com/office/drawing/2014/main" id="{7E973F9D-9E14-39F7-CABA-BF599D9571B4}"/>
                </a:ext>
              </a:extLst>
            </p:cNvPr>
            <p:cNvSpPr/>
            <p:nvPr/>
          </p:nvSpPr>
          <p:spPr>
            <a:xfrm>
              <a:off x="14997661" y="7689957"/>
              <a:ext cx="1158917" cy="198139"/>
            </a:xfrm>
            <a:custGeom>
              <a:avLst/>
              <a:gdLst/>
              <a:ahLst/>
              <a:cxnLst/>
              <a:rect l="l" t="t" r="r" b="b"/>
              <a:pathLst>
                <a:path w="19676" h="3364" extrusionOk="0">
                  <a:moveTo>
                    <a:pt x="19676" y="0"/>
                  </a:moveTo>
                  <a:lnTo>
                    <a:pt x="0" y="255"/>
                  </a:lnTo>
                  <a:lnTo>
                    <a:pt x="64" y="3171"/>
                  </a:lnTo>
                  <a:lnTo>
                    <a:pt x="19676" y="3363"/>
                  </a:lnTo>
                  <a:lnTo>
                    <a:pt x="196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265;p28">
              <a:extLst>
                <a:ext uri="{FF2B5EF4-FFF2-40B4-BE49-F238E27FC236}">
                  <a16:creationId xmlns:a16="http://schemas.microsoft.com/office/drawing/2014/main" id="{54AC5F79-7569-3100-D8E2-4836C28C7C56}"/>
                </a:ext>
              </a:extLst>
            </p:cNvPr>
            <p:cNvSpPr/>
            <p:nvPr/>
          </p:nvSpPr>
          <p:spPr>
            <a:xfrm>
              <a:off x="14981640" y="7673939"/>
              <a:ext cx="1190899" cy="230123"/>
            </a:xfrm>
            <a:custGeom>
              <a:avLst/>
              <a:gdLst/>
              <a:ahLst/>
              <a:cxnLst/>
              <a:rect l="l" t="t" r="r" b="b"/>
              <a:pathLst>
                <a:path w="20219" h="3907" extrusionOk="0">
                  <a:moveTo>
                    <a:pt x="19680" y="544"/>
                  </a:moveTo>
                  <a:lnTo>
                    <a:pt x="19680" y="3364"/>
                  </a:lnTo>
                  <a:lnTo>
                    <a:pt x="600" y="3176"/>
                  </a:lnTo>
                  <a:lnTo>
                    <a:pt x="548" y="796"/>
                  </a:lnTo>
                  <a:lnTo>
                    <a:pt x="19680" y="544"/>
                  </a:lnTo>
                  <a:close/>
                  <a:moveTo>
                    <a:pt x="19948" y="0"/>
                  </a:moveTo>
                  <a:lnTo>
                    <a:pt x="268" y="260"/>
                  </a:lnTo>
                  <a:cubicBezTo>
                    <a:pt x="196" y="260"/>
                    <a:pt x="128" y="288"/>
                    <a:pt x="76" y="340"/>
                  </a:cubicBezTo>
                  <a:cubicBezTo>
                    <a:pt x="25" y="392"/>
                    <a:pt x="1" y="464"/>
                    <a:pt x="1" y="536"/>
                  </a:cubicBezTo>
                  <a:lnTo>
                    <a:pt x="64" y="3447"/>
                  </a:lnTo>
                  <a:cubicBezTo>
                    <a:pt x="69" y="3595"/>
                    <a:pt x="189" y="3711"/>
                    <a:pt x="332" y="3711"/>
                  </a:cubicBezTo>
                  <a:lnTo>
                    <a:pt x="19948" y="3906"/>
                  </a:lnTo>
                  <a:cubicBezTo>
                    <a:pt x="20019" y="3906"/>
                    <a:pt x="20088" y="3879"/>
                    <a:pt x="20139" y="3827"/>
                  </a:cubicBezTo>
                  <a:cubicBezTo>
                    <a:pt x="20191" y="3779"/>
                    <a:pt x="20219" y="3707"/>
                    <a:pt x="20219" y="3635"/>
                  </a:cubicBezTo>
                  <a:lnTo>
                    <a:pt x="20219" y="272"/>
                  </a:lnTo>
                  <a:cubicBezTo>
                    <a:pt x="20219" y="197"/>
                    <a:pt x="20191" y="129"/>
                    <a:pt x="20139" y="77"/>
                  </a:cubicBezTo>
                  <a:cubicBezTo>
                    <a:pt x="20088" y="29"/>
                    <a:pt x="20016" y="0"/>
                    <a:pt x="1994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266;p28">
              <a:extLst>
                <a:ext uri="{FF2B5EF4-FFF2-40B4-BE49-F238E27FC236}">
                  <a16:creationId xmlns:a16="http://schemas.microsoft.com/office/drawing/2014/main" id="{869D273F-EFFF-2EC3-7693-BF27DDBD17CE}"/>
                </a:ext>
              </a:extLst>
            </p:cNvPr>
            <p:cNvSpPr/>
            <p:nvPr/>
          </p:nvSpPr>
          <p:spPr>
            <a:xfrm>
              <a:off x="16149040" y="7419136"/>
              <a:ext cx="175285" cy="468963"/>
            </a:xfrm>
            <a:custGeom>
              <a:avLst/>
              <a:gdLst/>
              <a:ahLst/>
              <a:cxnLst/>
              <a:rect l="l" t="t" r="r" b="b"/>
              <a:pathLst>
                <a:path w="2976" h="7962" extrusionOk="0">
                  <a:moveTo>
                    <a:pt x="2976" y="1"/>
                  </a:moveTo>
                  <a:lnTo>
                    <a:pt x="0" y="5177"/>
                  </a:lnTo>
                  <a:lnTo>
                    <a:pt x="128" y="7961"/>
                  </a:lnTo>
                  <a:lnTo>
                    <a:pt x="2976" y="1814"/>
                  </a:lnTo>
                  <a:lnTo>
                    <a:pt x="29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267;p28">
              <a:extLst>
                <a:ext uri="{FF2B5EF4-FFF2-40B4-BE49-F238E27FC236}">
                  <a16:creationId xmlns:a16="http://schemas.microsoft.com/office/drawing/2014/main" id="{2778C11F-15FB-8B0C-5AE4-D9C243FDE489}"/>
                </a:ext>
              </a:extLst>
            </p:cNvPr>
            <p:cNvSpPr/>
            <p:nvPr/>
          </p:nvSpPr>
          <p:spPr>
            <a:xfrm>
              <a:off x="16132960" y="7403173"/>
              <a:ext cx="207328" cy="500885"/>
            </a:xfrm>
            <a:custGeom>
              <a:avLst/>
              <a:gdLst/>
              <a:ahLst/>
              <a:cxnLst/>
              <a:rect l="l" t="t" r="r" b="b"/>
              <a:pathLst>
                <a:path w="3520" h="8504" extrusionOk="0">
                  <a:moveTo>
                    <a:pt x="2981" y="1286"/>
                  </a:moveTo>
                  <a:lnTo>
                    <a:pt x="2981" y="2025"/>
                  </a:lnTo>
                  <a:lnTo>
                    <a:pt x="620" y="7118"/>
                  </a:lnTo>
                  <a:lnTo>
                    <a:pt x="548" y="5516"/>
                  </a:lnTo>
                  <a:lnTo>
                    <a:pt x="2981" y="1286"/>
                  </a:lnTo>
                  <a:close/>
                  <a:moveTo>
                    <a:pt x="3253" y="0"/>
                  </a:moveTo>
                  <a:cubicBezTo>
                    <a:pt x="3157" y="0"/>
                    <a:pt x="3066" y="48"/>
                    <a:pt x="3017" y="136"/>
                  </a:cubicBezTo>
                  <a:lnTo>
                    <a:pt x="37" y="5316"/>
                  </a:lnTo>
                  <a:cubicBezTo>
                    <a:pt x="13" y="5360"/>
                    <a:pt x="1" y="5412"/>
                    <a:pt x="1" y="5465"/>
                  </a:cubicBezTo>
                  <a:lnTo>
                    <a:pt x="133" y="8245"/>
                  </a:lnTo>
                  <a:cubicBezTo>
                    <a:pt x="137" y="8372"/>
                    <a:pt x="229" y="8476"/>
                    <a:pt x="349" y="8500"/>
                  </a:cubicBezTo>
                  <a:cubicBezTo>
                    <a:pt x="369" y="8503"/>
                    <a:pt x="384" y="8503"/>
                    <a:pt x="401" y="8503"/>
                  </a:cubicBezTo>
                  <a:cubicBezTo>
                    <a:pt x="504" y="8503"/>
                    <a:pt x="605" y="8444"/>
                    <a:pt x="648" y="8348"/>
                  </a:cubicBezTo>
                  <a:lnTo>
                    <a:pt x="3496" y="2197"/>
                  </a:lnTo>
                  <a:cubicBezTo>
                    <a:pt x="3512" y="2161"/>
                    <a:pt x="3520" y="2125"/>
                    <a:pt x="3520" y="2085"/>
                  </a:cubicBezTo>
                  <a:lnTo>
                    <a:pt x="3520" y="272"/>
                  </a:lnTo>
                  <a:cubicBezTo>
                    <a:pt x="3520" y="148"/>
                    <a:pt x="3440" y="40"/>
                    <a:pt x="3321" y="8"/>
                  </a:cubicBezTo>
                  <a:cubicBezTo>
                    <a:pt x="3298" y="3"/>
                    <a:pt x="3276" y="0"/>
                    <a:pt x="325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268;p28">
              <a:extLst>
                <a:ext uri="{FF2B5EF4-FFF2-40B4-BE49-F238E27FC236}">
                  <a16:creationId xmlns:a16="http://schemas.microsoft.com/office/drawing/2014/main" id="{944C55D7-BF31-631A-ABE4-56DEFAF1140D}"/>
                </a:ext>
              </a:extLst>
            </p:cNvPr>
            <p:cNvSpPr/>
            <p:nvPr/>
          </p:nvSpPr>
          <p:spPr>
            <a:xfrm>
              <a:off x="14795576" y="7032221"/>
              <a:ext cx="739667" cy="613149"/>
            </a:xfrm>
            <a:custGeom>
              <a:avLst/>
              <a:gdLst/>
              <a:ahLst/>
              <a:cxnLst/>
              <a:rect l="l" t="t" r="r" b="b"/>
              <a:pathLst>
                <a:path w="12558" h="10410" extrusionOk="0">
                  <a:moveTo>
                    <a:pt x="10473" y="1"/>
                  </a:moveTo>
                  <a:cubicBezTo>
                    <a:pt x="9928" y="1"/>
                    <a:pt x="9384" y="669"/>
                    <a:pt x="9063" y="938"/>
                  </a:cubicBezTo>
                  <a:cubicBezTo>
                    <a:pt x="8672" y="1261"/>
                    <a:pt x="515" y="6634"/>
                    <a:pt x="260" y="7477"/>
                  </a:cubicBezTo>
                  <a:cubicBezTo>
                    <a:pt x="0" y="8315"/>
                    <a:pt x="260" y="10192"/>
                    <a:pt x="2006" y="10388"/>
                  </a:cubicBezTo>
                  <a:cubicBezTo>
                    <a:pt x="2140" y="10403"/>
                    <a:pt x="2273" y="10410"/>
                    <a:pt x="2405" y="10410"/>
                  </a:cubicBezTo>
                  <a:cubicBezTo>
                    <a:pt x="3989" y="10410"/>
                    <a:pt x="5368" y="9403"/>
                    <a:pt x="6084" y="9222"/>
                  </a:cubicBezTo>
                  <a:cubicBezTo>
                    <a:pt x="6862" y="9031"/>
                    <a:pt x="7186" y="8966"/>
                    <a:pt x="7186" y="8966"/>
                  </a:cubicBezTo>
                  <a:lnTo>
                    <a:pt x="12558" y="1712"/>
                  </a:lnTo>
                  <a:lnTo>
                    <a:pt x="11004" y="1389"/>
                  </a:lnTo>
                  <a:cubicBezTo>
                    <a:pt x="11004" y="1389"/>
                    <a:pt x="11456" y="486"/>
                    <a:pt x="10809" y="95"/>
                  </a:cubicBezTo>
                  <a:cubicBezTo>
                    <a:pt x="10698" y="29"/>
                    <a:pt x="10585" y="1"/>
                    <a:pt x="104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269;p28">
              <a:extLst>
                <a:ext uri="{FF2B5EF4-FFF2-40B4-BE49-F238E27FC236}">
                  <a16:creationId xmlns:a16="http://schemas.microsoft.com/office/drawing/2014/main" id="{3ED7B416-CE2F-6E5A-D86E-563805423067}"/>
                </a:ext>
              </a:extLst>
            </p:cNvPr>
            <p:cNvSpPr/>
            <p:nvPr/>
          </p:nvSpPr>
          <p:spPr>
            <a:xfrm>
              <a:off x="14784915" y="7016203"/>
              <a:ext cx="767056" cy="645072"/>
            </a:xfrm>
            <a:custGeom>
              <a:avLst/>
              <a:gdLst/>
              <a:ahLst/>
              <a:cxnLst/>
              <a:rect l="l" t="t" r="r" b="b"/>
              <a:pathLst>
                <a:path w="13023" h="10952" extrusionOk="0">
                  <a:moveTo>
                    <a:pt x="10654" y="547"/>
                  </a:moveTo>
                  <a:cubicBezTo>
                    <a:pt x="10722" y="547"/>
                    <a:pt x="10790" y="563"/>
                    <a:pt x="10850" y="598"/>
                  </a:cubicBezTo>
                  <a:cubicBezTo>
                    <a:pt x="11273" y="854"/>
                    <a:pt x="10958" y="1514"/>
                    <a:pt x="10942" y="1542"/>
                  </a:cubicBezTo>
                  <a:cubicBezTo>
                    <a:pt x="10905" y="1617"/>
                    <a:pt x="10905" y="1706"/>
                    <a:pt x="10942" y="1781"/>
                  </a:cubicBezTo>
                  <a:cubicBezTo>
                    <a:pt x="10977" y="1857"/>
                    <a:pt x="11049" y="1913"/>
                    <a:pt x="11129" y="1929"/>
                  </a:cubicBezTo>
                  <a:lnTo>
                    <a:pt x="12267" y="2165"/>
                  </a:lnTo>
                  <a:lnTo>
                    <a:pt x="7211" y="8995"/>
                  </a:lnTo>
                  <a:cubicBezTo>
                    <a:pt x="7059" y="9026"/>
                    <a:pt x="6735" y="9098"/>
                    <a:pt x="6200" y="9234"/>
                  </a:cubicBezTo>
                  <a:cubicBezTo>
                    <a:pt x="5944" y="9294"/>
                    <a:pt x="5638" y="9442"/>
                    <a:pt x="5282" y="9614"/>
                  </a:cubicBezTo>
                  <a:cubicBezTo>
                    <a:pt x="4563" y="9957"/>
                    <a:pt x="3604" y="10412"/>
                    <a:pt x="2580" y="10412"/>
                  </a:cubicBezTo>
                  <a:cubicBezTo>
                    <a:pt x="2460" y="10412"/>
                    <a:pt x="2339" y="10406"/>
                    <a:pt x="2218" y="10393"/>
                  </a:cubicBezTo>
                  <a:cubicBezTo>
                    <a:pt x="1675" y="10333"/>
                    <a:pt x="1256" y="10085"/>
                    <a:pt x="980" y="9662"/>
                  </a:cubicBezTo>
                  <a:cubicBezTo>
                    <a:pt x="605" y="9091"/>
                    <a:pt x="557" y="8291"/>
                    <a:pt x="696" y="7832"/>
                  </a:cubicBezTo>
                  <a:cubicBezTo>
                    <a:pt x="960" y="7209"/>
                    <a:pt x="6145" y="3666"/>
                    <a:pt x="8094" y="2336"/>
                  </a:cubicBezTo>
                  <a:cubicBezTo>
                    <a:pt x="8921" y="1769"/>
                    <a:pt x="9320" y="1497"/>
                    <a:pt x="9415" y="1418"/>
                  </a:cubicBezTo>
                  <a:cubicBezTo>
                    <a:pt x="9491" y="1354"/>
                    <a:pt x="9576" y="1274"/>
                    <a:pt x="9671" y="1182"/>
                  </a:cubicBezTo>
                  <a:cubicBezTo>
                    <a:pt x="10023" y="847"/>
                    <a:pt x="10363" y="547"/>
                    <a:pt x="10654" y="547"/>
                  </a:cubicBezTo>
                  <a:close/>
                  <a:moveTo>
                    <a:pt x="10657" y="1"/>
                  </a:moveTo>
                  <a:cubicBezTo>
                    <a:pt x="10120" y="1"/>
                    <a:pt x="9621" y="478"/>
                    <a:pt x="9296" y="790"/>
                  </a:cubicBezTo>
                  <a:cubicBezTo>
                    <a:pt x="9212" y="874"/>
                    <a:pt x="9137" y="946"/>
                    <a:pt x="9068" y="1002"/>
                  </a:cubicBezTo>
                  <a:cubicBezTo>
                    <a:pt x="8988" y="1066"/>
                    <a:pt x="8433" y="1450"/>
                    <a:pt x="7790" y="1889"/>
                  </a:cubicBezTo>
                  <a:cubicBezTo>
                    <a:pt x="2410" y="5564"/>
                    <a:pt x="345" y="7129"/>
                    <a:pt x="181" y="7668"/>
                  </a:cubicBezTo>
                  <a:cubicBezTo>
                    <a:pt x="1" y="8248"/>
                    <a:pt x="34" y="9211"/>
                    <a:pt x="524" y="9957"/>
                  </a:cubicBezTo>
                  <a:cubicBezTo>
                    <a:pt x="892" y="10516"/>
                    <a:pt x="1455" y="10852"/>
                    <a:pt x="2158" y="10927"/>
                  </a:cubicBezTo>
                  <a:cubicBezTo>
                    <a:pt x="2302" y="10944"/>
                    <a:pt x="2445" y="10951"/>
                    <a:pt x="2585" y="10951"/>
                  </a:cubicBezTo>
                  <a:cubicBezTo>
                    <a:pt x="3728" y="10951"/>
                    <a:pt x="4746" y="10468"/>
                    <a:pt x="5513" y="10101"/>
                  </a:cubicBezTo>
                  <a:cubicBezTo>
                    <a:pt x="5845" y="9945"/>
                    <a:pt x="6128" y="9810"/>
                    <a:pt x="6333" y="9758"/>
                  </a:cubicBezTo>
                  <a:cubicBezTo>
                    <a:pt x="7091" y="9566"/>
                    <a:pt x="7415" y="9502"/>
                    <a:pt x="7419" y="9502"/>
                  </a:cubicBezTo>
                  <a:cubicBezTo>
                    <a:pt x="7483" y="9489"/>
                    <a:pt x="7542" y="9450"/>
                    <a:pt x="7583" y="9398"/>
                  </a:cubicBezTo>
                  <a:lnTo>
                    <a:pt x="12955" y="2148"/>
                  </a:lnTo>
                  <a:cubicBezTo>
                    <a:pt x="13010" y="2073"/>
                    <a:pt x="13023" y="1977"/>
                    <a:pt x="12990" y="1889"/>
                  </a:cubicBezTo>
                  <a:cubicBezTo>
                    <a:pt x="12959" y="1805"/>
                    <a:pt x="12883" y="1741"/>
                    <a:pt x="12795" y="1721"/>
                  </a:cubicBezTo>
                  <a:lnTo>
                    <a:pt x="11548" y="1461"/>
                  </a:lnTo>
                  <a:cubicBezTo>
                    <a:pt x="11664" y="1034"/>
                    <a:pt x="11661" y="455"/>
                    <a:pt x="11129" y="135"/>
                  </a:cubicBezTo>
                  <a:cubicBezTo>
                    <a:pt x="10971" y="40"/>
                    <a:pt x="10813" y="1"/>
                    <a:pt x="1065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270;p28">
              <a:extLst>
                <a:ext uri="{FF2B5EF4-FFF2-40B4-BE49-F238E27FC236}">
                  <a16:creationId xmlns:a16="http://schemas.microsoft.com/office/drawing/2014/main" id="{DCF9C483-01F2-A3EA-45AE-3C9BA46B2FD1}"/>
                </a:ext>
              </a:extLst>
            </p:cNvPr>
            <p:cNvSpPr/>
            <p:nvPr/>
          </p:nvSpPr>
          <p:spPr>
            <a:xfrm>
              <a:off x="14795576" y="7456480"/>
              <a:ext cx="434565" cy="188893"/>
            </a:xfrm>
            <a:custGeom>
              <a:avLst/>
              <a:gdLst/>
              <a:ahLst/>
              <a:cxnLst/>
              <a:rect l="l" t="t" r="r" b="b"/>
              <a:pathLst>
                <a:path w="7378" h="3207" extrusionOk="0">
                  <a:moveTo>
                    <a:pt x="1169" y="1"/>
                  </a:moveTo>
                  <a:cubicBezTo>
                    <a:pt x="896" y="1"/>
                    <a:pt x="588" y="73"/>
                    <a:pt x="260" y="274"/>
                  </a:cubicBezTo>
                  <a:cubicBezTo>
                    <a:pt x="0" y="1112"/>
                    <a:pt x="260" y="2989"/>
                    <a:pt x="2006" y="3185"/>
                  </a:cubicBezTo>
                  <a:cubicBezTo>
                    <a:pt x="2140" y="3200"/>
                    <a:pt x="2273" y="3207"/>
                    <a:pt x="2405" y="3207"/>
                  </a:cubicBezTo>
                  <a:cubicBezTo>
                    <a:pt x="3989" y="3207"/>
                    <a:pt x="5368" y="2200"/>
                    <a:pt x="6084" y="2019"/>
                  </a:cubicBezTo>
                  <a:cubicBezTo>
                    <a:pt x="6862" y="1828"/>
                    <a:pt x="7186" y="1763"/>
                    <a:pt x="7186" y="1763"/>
                  </a:cubicBezTo>
                  <a:lnTo>
                    <a:pt x="7378" y="1500"/>
                  </a:lnTo>
                  <a:lnTo>
                    <a:pt x="2329" y="465"/>
                  </a:lnTo>
                  <a:cubicBezTo>
                    <a:pt x="2329" y="465"/>
                    <a:pt x="1862" y="1"/>
                    <a:pt x="11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271;p28">
              <a:extLst>
                <a:ext uri="{FF2B5EF4-FFF2-40B4-BE49-F238E27FC236}">
                  <a16:creationId xmlns:a16="http://schemas.microsoft.com/office/drawing/2014/main" id="{862FE447-4FF8-738D-4018-AA91FEDE30F9}"/>
                </a:ext>
              </a:extLst>
            </p:cNvPr>
            <p:cNvSpPr/>
            <p:nvPr/>
          </p:nvSpPr>
          <p:spPr>
            <a:xfrm>
              <a:off x="14784915" y="7440576"/>
              <a:ext cx="462189" cy="220699"/>
            </a:xfrm>
            <a:custGeom>
              <a:avLst/>
              <a:gdLst/>
              <a:ahLst/>
              <a:cxnLst/>
              <a:rect l="l" t="t" r="r" b="b"/>
              <a:pathLst>
                <a:path w="7847" h="3747" extrusionOk="0">
                  <a:moveTo>
                    <a:pt x="1350" y="542"/>
                  </a:moveTo>
                  <a:cubicBezTo>
                    <a:pt x="1915" y="542"/>
                    <a:pt x="2297" y="907"/>
                    <a:pt x="2318" y="927"/>
                  </a:cubicBezTo>
                  <a:cubicBezTo>
                    <a:pt x="2358" y="966"/>
                    <a:pt x="2406" y="990"/>
                    <a:pt x="2458" y="1003"/>
                  </a:cubicBezTo>
                  <a:lnTo>
                    <a:pt x="6783" y="1886"/>
                  </a:lnTo>
                  <a:cubicBezTo>
                    <a:pt x="6628" y="1921"/>
                    <a:pt x="6432" y="1969"/>
                    <a:pt x="6200" y="2029"/>
                  </a:cubicBezTo>
                  <a:cubicBezTo>
                    <a:pt x="5944" y="2089"/>
                    <a:pt x="5638" y="2237"/>
                    <a:pt x="5282" y="2409"/>
                  </a:cubicBezTo>
                  <a:cubicBezTo>
                    <a:pt x="4563" y="2752"/>
                    <a:pt x="3607" y="3207"/>
                    <a:pt x="2581" y="3207"/>
                  </a:cubicBezTo>
                  <a:cubicBezTo>
                    <a:pt x="2461" y="3207"/>
                    <a:pt x="2340" y="3201"/>
                    <a:pt x="2218" y="3188"/>
                  </a:cubicBezTo>
                  <a:cubicBezTo>
                    <a:pt x="1675" y="3128"/>
                    <a:pt x="1256" y="2880"/>
                    <a:pt x="980" y="2457"/>
                  </a:cubicBezTo>
                  <a:cubicBezTo>
                    <a:pt x="629" y="1925"/>
                    <a:pt x="565" y="1195"/>
                    <a:pt x="672" y="719"/>
                  </a:cubicBezTo>
                  <a:cubicBezTo>
                    <a:pt x="916" y="590"/>
                    <a:pt x="1145" y="542"/>
                    <a:pt x="1350" y="542"/>
                  </a:cubicBezTo>
                  <a:close/>
                  <a:moveTo>
                    <a:pt x="1349" y="0"/>
                  </a:moveTo>
                  <a:cubicBezTo>
                    <a:pt x="1024" y="0"/>
                    <a:pt x="666" y="86"/>
                    <a:pt x="297" y="312"/>
                  </a:cubicBezTo>
                  <a:cubicBezTo>
                    <a:pt x="241" y="348"/>
                    <a:pt x="201" y="400"/>
                    <a:pt x="181" y="463"/>
                  </a:cubicBezTo>
                  <a:cubicBezTo>
                    <a:pt x="1" y="1043"/>
                    <a:pt x="34" y="2006"/>
                    <a:pt x="524" y="2752"/>
                  </a:cubicBezTo>
                  <a:cubicBezTo>
                    <a:pt x="892" y="3311"/>
                    <a:pt x="1455" y="3647"/>
                    <a:pt x="2158" y="3722"/>
                  </a:cubicBezTo>
                  <a:cubicBezTo>
                    <a:pt x="2302" y="3739"/>
                    <a:pt x="2445" y="3746"/>
                    <a:pt x="2585" y="3746"/>
                  </a:cubicBezTo>
                  <a:cubicBezTo>
                    <a:pt x="3728" y="3746"/>
                    <a:pt x="4746" y="3263"/>
                    <a:pt x="5513" y="2896"/>
                  </a:cubicBezTo>
                  <a:cubicBezTo>
                    <a:pt x="5845" y="2740"/>
                    <a:pt x="6128" y="2605"/>
                    <a:pt x="6333" y="2553"/>
                  </a:cubicBezTo>
                  <a:cubicBezTo>
                    <a:pt x="7091" y="2361"/>
                    <a:pt x="7415" y="2297"/>
                    <a:pt x="7419" y="2297"/>
                  </a:cubicBezTo>
                  <a:cubicBezTo>
                    <a:pt x="7483" y="2284"/>
                    <a:pt x="7542" y="2245"/>
                    <a:pt x="7583" y="2193"/>
                  </a:cubicBezTo>
                  <a:lnTo>
                    <a:pt x="7778" y="1930"/>
                  </a:lnTo>
                  <a:cubicBezTo>
                    <a:pt x="7834" y="1853"/>
                    <a:pt x="7846" y="1757"/>
                    <a:pt x="7814" y="1674"/>
                  </a:cubicBezTo>
                  <a:cubicBezTo>
                    <a:pt x="7778" y="1586"/>
                    <a:pt x="7706" y="1522"/>
                    <a:pt x="7614" y="1502"/>
                  </a:cubicBezTo>
                  <a:lnTo>
                    <a:pt x="2642" y="487"/>
                  </a:lnTo>
                  <a:cubicBezTo>
                    <a:pt x="2383" y="259"/>
                    <a:pt x="1915" y="0"/>
                    <a:pt x="134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272;p28">
              <a:extLst>
                <a:ext uri="{FF2B5EF4-FFF2-40B4-BE49-F238E27FC236}">
                  <a16:creationId xmlns:a16="http://schemas.microsoft.com/office/drawing/2014/main" id="{81489FF5-339C-535D-98FE-93AB7669E4DE}"/>
                </a:ext>
              </a:extLst>
            </p:cNvPr>
            <p:cNvSpPr/>
            <p:nvPr/>
          </p:nvSpPr>
          <p:spPr>
            <a:xfrm>
              <a:off x="14932696" y="7114035"/>
              <a:ext cx="1425968" cy="369893"/>
            </a:xfrm>
            <a:custGeom>
              <a:avLst/>
              <a:gdLst/>
              <a:ahLst/>
              <a:cxnLst/>
              <a:rect l="l" t="t" r="r" b="b"/>
              <a:pathLst>
                <a:path w="24210" h="6280" extrusionOk="0">
                  <a:moveTo>
                    <a:pt x="8676" y="0"/>
                  </a:moveTo>
                  <a:lnTo>
                    <a:pt x="1" y="6279"/>
                  </a:lnTo>
                  <a:lnTo>
                    <a:pt x="15147" y="6279"/>
                  </a:lnTo>
                  <a:cubicBezTo>
                    <a:pt x="19872" y="6279"/>
                    <a:pt x="21298" y="6023"/>
                    <a:pt x="21298" y="6023"/>
                  </a:cubicBezTo>
                  <a:lnTo>
                    <a:pt x="24209" y="0"/>
                  </a:lnTo>
                  <a:lnTo>
                    <a:pt x="24209" y="0"/>
                  </a:lnTo>
                  <a:cubicBezTo>
                    <a:pt x="24209" y="0"/>
                    <a:pt x="17432" y="430"/>
                    <a:pt x="13714" y="430"/>
                  </a:cubicBezTo>
                  <a:cubicBezTo>
                    <a:pt x="13102" y="430"/>
                    <a:pt x="12573" y="419"/>
                    <a:pt x="12171" y="392"/>
                  </a:cubicBezTo>
                  <a:cubicBezTo>
                    <a:pt x="9323" y="196"/>
                    <a:pt x="8676" y="0"/>
                    <a:pt x="86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273;p28">
              <a:extLst>
                <a:ext uri="{FF2B5EF4-FFF2-40B4-BE49-F238E27FC236}">
                  <a16:creationId xmlns:a16="http://schemas.microsoft.com/office/drawing/2014/main" id="{D0DF2119-4C55-E8A4-3546-E762BFE7DB87}"/>
                </a:ext>
              </a:extLst>
            </p:cNvPr>
            <p:cNvSpPr/>
            <p:nvPr/>
          </p:nvSpPr>
          <p:spPr>
            <a:xfrm>
              <a:off x="14915555" y="7098189"/>
              <a:ext cx="1460072" cy="401699"/>
            </a:xfrm>
            <a:custGeom>
              <a:avLst/>
              <a:gdLst/>
              <a:ahLst/>
              <a:cxnLst/>
              <a:rect l="l" t="t" r="r" b="b"/>
              <a:pathLst>
                <a:path w="24789" h="6820" extrusionOk="0">
                  <a:moveTo>
                    <a:pt x="9027" y="561"/>
                  </a:moveTo>
                  <a:cubicBezTo>
                    <a:pt x="9334" y="629"/>
                    <a:pt x="10241" y="780"/>
                    <a:pt x="12442" y="928"/>
                  </a:cubicBezTo>
                  <a:cubicBezTo>
                    <a:pt x="12861" y="957"/>
                    <a:pt x="13411" y="969"/>
                    <a:pt x="14046" y="969"/>
                  </a:cubicBezTo>
                  <a:cubicBezTo>
                    <a:pt x="17204" y="969"/>
                    <a:pt x="22461" y="665"/>
                    <a:pt x="24058" y="568"/>
                  </a:cubicBezTo>
                  <a:lnTo>
                    <a:pt x="24058" y="568"/>
                  </a:lnTo>
                  <a:lnTo>
                    <a:pt x="21409" y="6045"/>
                  </a:lnTo>
                  <a:cubicBezTo>
                    <a:pt x="20957" y="6105"/>
                    <a:pt x="19300" y="6281"/>
                    <a:pt x="15438" y="6281"/>
                  </a:cubicBezTo>
                  <a:lnTo>
                    <a:pt x="1127" y="6281"/>
                  </a:lnTo>
                  <a:lnTo>
                    <a:pt x="9027" y="561"/>
                  </a:lnTo>
                  <a:close/>
                  <a:moveTo>
                    <a:pt x="8963" y="0"/>
                  </a:moveTo>
                  <a:cubicBezTo>
                    <a:pt x="8908" y="0"/>
                    <a:pt x="8853" y="19"/>
                    <a:pt x="8807" y="54"/>
                  </a:cubicBezTo>
                  <a:lnTo>
                    <a:pt x="136" y="6333"/>
                  </a:lnTo>
                  <a:cubicBezTo>
                    <a:pt x="40" y="6401"/>
                    <a:pt x="0" y="6521"/>
                    <a:pt x="36" y="6632"/>
                  </a:cubicBezTo>
                  <a:cubicBezTo>
                    <a:pt x="72" y="6744"/>
                    <a:pt x="176" y="6820"/>
                    <a:pt x="292" y="6820"/>
                  </a:cubicBezTo>
                  <a:lnTo>
                    <a:pt x="15438" y="6820"/>
                  </a:lnTo>
                  <a:cubicBezTo>
                    <a:pt x="20135" y="6820"/>
                    <a:pt x="21577" y="6568"/>
                    <a:pt x="21637" y="6556"/>
                  </a:cubicBezTo>
                  <a:cubicBezTo>
                    <a:pt x="21720" y="6540"/>
                    <a:pt x="21796" y="6488"/>
                    <a:pt x="21833" y="6408"/>
                  </a:cubicBezTo>
                  <a:lnTo>
                    <a:pt x="24744" y="389"/>
                  </a:lnTo>
                  <a:cubicBezTo>
                    <a:pt x="24788" y="301"/>
                    <a:pt x="24780" y="201"/>
                    <a:pt x="24729" y="122"/>
                  </a:cubicBezTo>
                  <a:cubicBezTo>
                    <a:pt x="24678" y="49"/>
                    <a:pt x="24602" y="0"/>
                    <a:pt x="24515" y="0"/>
                  </a:cubicBezTo>
                  <a:cubicBezTo>
                    <a:pt x="24505" y="0"/>
                    <a:pt x="24495" y="1"/>
                    <a:pt x="24485" y="2"/>
                  </a:cubicBezTo>
                  <a:cubicBezTo>
                    <a:pt x="24406" y="5"/>
                    <a:pt x="17697" y="428"/>
                    <a:pt x="14022" y="428"/>
                  </a:cubicBezTo>
                  <a:cubicBezTo>
                    <a:pt x="13409" y="428"/>
                    <a:pt x="12881" y="417"/>
                    <a:pt x="12482" y="389"/>
                  </a:cubicBezTo>
                  <a:cubicBezTo>
                    <a:pt x="9734" y="201"/>
                    <a:pt x="9047" y="13"/>
                    <a:pt x="9043" y="13"/>
                  </a:cubicBezTo>
                  <a:cubicBezTo>
                    <a:pt x="9017" y="4"/>
                    <a:pt x="8990" y="0"/>
                    <a:pt x="896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274;p28">
              <a:extLst>
                <a:ext uri="{FF2B5EF4-FFF2-40B4-BE49-F238E27FC236}">
                  <a16:creationId xmlns:a16="http://schemas.microsoft.com/office/drawing/2014/main" id="{8E38C4BA-A4DC-26E7-DC6D-79132C9F22CC}"/>
                </a:ext>
              </a:extLst>
            </p:cNvPr>
            <p:cNvSpPr/>
            <p:nvPr/>
          </p:nvSpPr>
          <p:spPr>
            <a:xfrm>
              <a:off x="14932696" y="7468789"/>
              <a:ext cx="1265997" cy="95360"/>
            </a:xfrm>
            <a:custGeom>
              <a:avLst/>
              <a:gdLst/>
              <a:ahLst/>
              <a:cxnLst/>
              <a:rect l="l" t="t" r="r" b="b"/>
              <a:pathLst>
                <a:path w="21494" h="1619" extrusionOk="0">
                  <a:moveTo>
                    <a:pt x="21298" y="0"/>
                  </a:moveTo>
                  <a:lnTo>
                    <a:pt x="1" y="256"/>
                  </a:lnTo>
                  <a:lnTo>
                    <a:pt x="260" y="1422"/>
                  </a:lnTo>
                  <a:cubicBezTo>
                    <a:pt x="260" y="1422"/>
                    <a:pt x="12558" y="1486"/>
                    <a:pt x="15798" y="1486"/>
                  </a:cubicBezTo>
                  <a:cubicBezTo>
                    <a:pt x="19033" y="1486"/>
                    <a:pt x="21494" y="1619"/>
                    <a:pt x="21494" y="1619"/>
                  </a:cubicBezTo>
                  <a:lnTo>
                    <a:pt x="212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275;p28">
              <a:extLst>
                <a:ext uri="{FF2B5EF4-FFF2-40B4-BE49-F238E27FC236}">
                  <a16:creationId xmlns:a16="http://schemas.microsoft.com/office/drawing/2014/main" id="{A1EB0CDC-4713-A165-4B48-637D6F530700}"/>
                </a:ext>
              </a:extLst>
            </p:cNvPr>
            <p:cNvSpPr/>
            <p:nvPr/>
          </p:nvSpPr>
          <p:spPr>
            <a:xfrm>
              <a:off x="14916203" y="7452709"/>
              <a:ext cx="1298685" cy="127400"/>
            </a:xfrm>
            <a:custGeom>
              <a:avLst/>
              <a:gdLst/>
              <a:ahLst/>
              <a:cxnLst/>
              <a:rect l="l" t="t" r="r" b="b"/>
              <a:pathLst>
                <a:path w="22049" h="2163" extrusionOk="0">
                  <a:moveTo>
                    <a:pt x="21339" y="545"/>
                  </a:moveTo>
                  <a:lnTo>
                    <a:pt x="21466" y="1604"/>
                  </a:lnTo>
                  <a:cubicBezTo>
                    <a:pt x="20695" y="1571"/>
                    <a:pt x="18614" y="1492"/>
                    <a:pt x="16078" y="1492"/>
                  </a:cubicBezTo>
                  <a:cubicBezTo>
                    <a:pt x="13115" y="1492"/>
                    <a:pt x="2417" y="1436"/>
                    <a:pt x="756" y="1428"/>
                  </a:cubicBezTo>
                  <a:lnTo>
                    <a:pt x="616" y="797"/>
                  </a:lnTo>
                  <a:lnTo>
                    <a:pt x="21339" y="545"/>
                  </a:lnTo>
                  <a:close/>
                  <a:moveTo>
                    <a:pt x="21602" y="1"/>
                  </a:moveTo>
                  <a:cubicBezTo>
                    <a:pt x="21593" y="1"/>
                    <a:pt x="21584" y="1"/>
                    <a:pt x="21574" y="2"/>
                  </a:cubicBezTo>
                  <a:lnTo>
                    <a:pt x="277" y="262"/>
                  </a:lnTo>
                  <a:cubicBezTo>
                    <a:pt x="197" y="262"/>
                    <a:pt x="121" y="297"/>
                    <a:pt x="69" y="362"/>
                  </a:cubicBezTo>
                  <a:cubicBezTo>
                    <a:pt x="21" y="425"/>
                    <a:pt x="1" y="509"/>
                    <a:pt x="17" y="589"/>
                  </a:cubicBezTo>
                  <a:lnTo>
                    <a:pt x="277" y="1755"/>
                  </a:lnTo>
                  <a:cubicBezTo>
                    <a:pt x="305" y="1879"/>
                    <a:pt x="413" y="1967"/>
                    <a:pt x="540" y="1967"/>
                  </a:cubicBezTo>
                  <a:cubicBezTo>
                    <a:pt x="660" y="1967"/>
                    <a:pt x="12875" y="2031"/>
                    <a:pt x="16078" y="2031"/>
                  </a:cubicBezTo>
                  <a:cubicBezTo>
                    <a:pt x="19269" y="2031"/>
                    <a:pt x="21733" y="2159"/>
                    <a:pt x="21757" y="2159"/>
                  </a:cubicBezTo>
                  <a:cubicBezTo>
                    <a:pt x="21761" y="2163"/>
                    <a:pt x="21766" y="2163"/>
                    <a:pt x="21774" y="2163"/>
                  </a:cubicBezTo>
                  <a:cubicBezTo>
                    <a:pt x="21846" y="2163"/>
                    <a:pt x="21918" y="2131"/>
                    <a:pt x="21969" y="2075"/>
                  </a:cubicBezTo>
                  <a:cubicBezTo>
                    <a:pt x="22025" y="2015"/>
                    <a:pt x="22049" y="1939"/>
                    <a:pt x="22041" y="1859"/>
                  </a:cubicBezTo>
                  <a:lnTo>
                    <a:pt x="21846" y="242"/>
                  </a:lnTo>
                  <a:cubicBezTo>
                    <a:pt x="21830" y="111"/>
                    <a:pt x="21735" y="1"/>
                    <a:pt x="2160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276;p28">
              <a:extLst>
                <a:ext uri="{FF2B5EF4-FFF2-40B4-BE49-F238E27FC236}">
                  <a16:creationId xmlns:a16="http://schemas.microsoft.com/office/drawing/2014/main" id="{24A59C8C-F088-1D20-5FDD-CCF19C9F1B1E}"/>
                </a:ext>
              </a:extLst>
            </p:cNvPr>
            <p:cNvSpPr/>
            <p:nvPr/>
          </p:nvSpPr>
          <p:spPr>
            <a:xfrm>
              <a:off x="16187147" y="7114035"/>
              <a:ext cx="171517" cy="450115"/>
            </a:xfrm>
            <a:custGeom>
              <a:avLst/>
              <a:gdLst/>
              <a:ahLst/>
              <a:cxnLst/>
              <a:rect l="l" t="t" r="r" b="b"/>
              <a:pathLst>
                <a:path w="2912" h="7642" extrusionOk="0">
                  <a:moveTo>
                    <a:pt x="2911" y="0"/>
                  </a:moveTo>
                  <a:lnTo>
                    <a:pt x="0" y="6023"/>
                  </a:lnTo>
                  <a:lnTo>
                    <a:pt x="196" y="7642"/>
                  </a:lnTo>
                  <a:lnTo>
                    <a:pt x="2911" y="1426"/>
                  </a:lnTo>
                  <a:lnTo>
                    <a:pt x="29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277;p28">
              <a:extLst>
                <a:ext uri="{FF2B5EF4-FFF2-40B4-BE49-F238E27FC236}">
                  <a16:creationId xmlns:a16="http://schemas.microsoft.com/office/drawing/2014/main" id="{939181F7-58AA-3798-2080-5ECE023566C8}"/>
                </a:ext>
              </a:extLst>
            </p:cNvPr>
            <p:cNvSpPr/>
            <p:nvPr/>
          </p:nvSpPr>
          <p:spPr>
            <a:xfrm>
              <a:off x="16170891" y="7098131"/>
              <a:ext cx="203795" cy="481979"/>
            </a:xfrm>
            <a:custGeom>
              <a:avLst/>
              <a:gdLst/>
              <a:ahLst/>
              <a:cxnLst/>
              <a:rect l="l" t="t" r="r" b="b"/>
              <a:pathLst>
                <a:path w="3460" h="8183" extrusionOk="0">
                  <a:moveTo>
                    <a:pt x="2920" y="1452"/>
                  </a:moveTo>
                  <a:lnTo>
                    <a:pt x="2920" y="1640"/>
                  </a:lnTo>
                  <a:lnTo>
                    <a:pt x="619" y="6893"/>
                  </a:lnTo>
                  <a:lnTo>
                    <a:pt x="555" y="6338"/>
                  </a:lnTo>
                  <a:lnTo>
                    <a:pt x="2920" y="1452"/>
                  </a:lnTo>
                  <a:close/>
                  <a:moveTo>
                    <a:pt x="3189" y="0"/>
                  </a:moveTo>
                  <a:cubicBezTo>
                    <a:pt x="3086" y="0"/>
                    <a:pt x="2991" y="60"/>
                    <a:pt x="2944" y="154"/>
                  </a:cubicBezTo>
                  <a:lnTo>
                    <a:pt x="33" y="6174"/>
                  </a:lnTo>
                  <a:cubicBezTo>
                    <a:pt x="9" y="6222"/>
                    <a:pt x="0" y="6273"/>
                    <a:pt x="9" y="6325"/>
                  </a:cubicBezTo>
                  <a:lnTo>
                    <a:pt x="200" y="7943"/>
                  </a:lnTo>
                  <a:cubicBezTo>
                    <a:pt x="216" y="8063"/>
                    <a:pt x="312" y="8159"/>
                    <a:pt x="431" y="8179"/>
                  </a:cubicBezTo>
                  <a:cubicBezTo>
                    <a:pt x="444" y="8179"/>
                    <a:pt x="455" y="8183"/>
                    <a:pt x="472" y="8183"/>
                  </a:cubicBezTo>
                  <a:cubicBezTo>
                    <a:pt x="575" y="8183"/>
                    <a:pt x="675" y="8119"/>
                    <a:pt x="719" y="8019"/>
                  </a:cubicBezTo>
                  <a:lnTo>
                    <a:pt x="3436" y="1804"/>
                  </a:lnTo>
                  <a:cubicBezTo>
                    <a:pt x="3451" y="1772"/>
                    <a:pt x="3460" y="1732"/>
                    <a:pt x="3460" y="1696"/>
                  </a:cubicBezTo>
                  <a:lnTo>
                    <a:pt x="3460" y="270"/>
                  </a:lnTo>
                  <a:cubicBezTo>
                    <a:pt x="3460" y="147"/>
                    <a:pt x="3372" y="35"/>
                    <a:pt x="3248" y="7"/>
                  </a:cubicBezTo>
                  <a:cubicBezTo>
                    <a:pt x="3228" y="2"/>
                    <a:pt x="3209" y="0"/>
                    <a:pt x="318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278;p28">
              <a:extLst>
                <a:ext uri="{FF2B5EF4-FFF2-40B4-BE49-F238E27FC236}">
                  <a16:creationId xmlns:a16="http://schemas.microsoft.com/office/drawing/2014/main" id="{57BB7622-0337-6152-8AC9-7511BD981E1A}"/>
                </a:ext>
              </a:extLst>
            </p:cNvPr>
            <p:cNvSpPr/>
            <p:nvPr/>
          </p:nvSpPr>
          <p:spPr>
            <a:xfrm>
              <a:off x="16550797" y="7919080"/>
              <a:ext cx="2258344" cy="73448"/>
            </a:xfrm>
            <a:custGeom>
              <a:avLst/>
              <a:gdLst/>
              <a:ahLst/>
              <a:cxnLst/>
              <a:rect l="l" t="t" r="r" b="b"/>
              <a:pathLst>
                <a:path w="38342" h="1247" extrusionOk="0">
                  <a:moveTo>
                    <a:pt x="624" y="0"/>
                  </a:moveTo>
                  <a:cubicBezTo>
                    <a:pt x="281" y="0"/>
                    <a:pt x="1" y="276"/>
                    <a:pt x="1" y="623"/>
                  </a:cubicBezTo>
                  <a:cubicBezTo>
                    <a:pt x="1" y="967"/>
                    <a:pt x="281" y="1247"/>
                    <a:pt x="624" y="1247"/>
                  </a:cubicBezTo>
                  <a:lnTo>
                    <a:pt x="37718" y="1247"/>
                  </a:lnTo>
                  <a:cubicBezTo>
                    <a:pt x="38062" y="1247"/>
                    <a:pt x="38341" y="967"/>
                    <a:pt x="38341" y="623"/>
                  </a:cubicBezTo>
                  <a:cubicBezTo>
                    <a:pt x="38341" y="276"/>
                    <a:pt x="38062" y="0"/>
                    <a:pt x="377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279;p28">
              <a:extLst>
                <a:ext uri="{FF2B5EF4-FFF2-40B4-BE49-F238E27FC236}">
                  <a16:creationId xmlns:a16="http://schemas.microsoft.com/office/drawing/2014/main" id="{DE5131F6-4828-66CB-DB9A-A7DC36677C16}"/>
                </a:ext>
              </a:extLst>
            </p:cNvPr>
            <p:cNvSpPr/>
            <p:nvPr/>
          </p:nvSpPr>
          <p:spPr>
            <a:xfrm>
              <a:off x="16534835" y="7903117"/>
              <a:ext cx="2290325" cy="105195"/>
            </a:xfrm>
            <a:custGeom>
              <a:avLst/>
              <a:gdLst/>
              <a:ahLst/>
              <a:cxnLst/>
              <a:rect l="l" t="t" r="r" b="b"/>
              <a:pathLst>
                <a:path w="38885" h="1786" extrusionOk="0">
                  <a:moveTo>
                    <a:pt x="37989" y="539"/>
                  </a:moveTo>
                  <a:cubicBezTo>
                    <a:pt x="38181" y="539"/>
                    <a:pt x="38341" y="699"/>
                    <a:pt x="38341" y="894"/>
                  </a:cubicBezTo>
                  <a:cubicBezTo>
                    <a:pt x="38341" y="1086"/>
                    <a:pt x="38181" y="1246"/>
                    <a:pt x="37989" y="1246"/>
                  </a:cubicBezTo>
                  <a:lnTo>
                    <a:pt x="895" y="1246"/>
                  </a:lnTo>
                  <a:cubicBezTo>
                    <a:pt x="703" y="1246"/>
                    <a:pt x="544" y="1086"/>
                    <a:pt x="544" y="894"/>
                  </a:cubicBezTo>
                  <a:cubicBezTo>
                    <a:pt x="544" y="699"/>
                    <a:pt x="703" y="539"/>
                    <a:pt x="895" y="539"/>
                  </a:cubicBezTo>
                  <a:close/>
                  <a:moveTo>
                    <a:pt x="895" y="0"/>
                  </a:moveTo>
                  <a:cubicBezTo>
                    <a:pt x="404" y="0"/>
                    <a:pt x="0" y="399"/>
                    <a:pt x="0" y="894"/>
                  </a:cubicBezTo>
                  <a:cubicBezTo>
                    <a:pt x="0" y="1386"/>
                    <a:pt x="404" y="1785"/>
                    <a:pt x="895" y="1785"/>
                  </a:cubicBezTo>
                  <a:lnTo>
                    <a:pt x="37989" y="1785"/>
                  </a:lnTo>
                  <a:cubicBezTo>
                    <a:pt x="38481" y="1785"/>
                    <a:pt x="38885" y="1386"/>
                    <a:pt x="38885" y="894"/>
                  </a:cubicBezTo>
                  <a:cubicBezTo>
                    <a:pt x="38885" y="399"/>
                    <a:pt x="38481" y="0"/>
                    <a:pt x="3798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280;p28">
              <a:extLst>
                <a:ext uri="{FF2B5EF4-FFF2-40B4-BE49-F238E27FC236}">
                  <a16:creationId xmlns:a16="http://schemas.microsoft.com/office/drawing/2014/main" id="{DEAF810B-7DA3-AFEE-846F-143429EBB0DC}"/>
                </a:ext>
              </a:extLst>
            </p:cNvPr>
            <p:cNvSpPr/>
            <p:nvPr/>
          </p:nvSpPr>
          <p:spPr>
            <a:xfrm>
              <a:off x="16413443" y="6401168"/>
              <a:ext cx="2532640" cy="1517499"/>
            </a:xfrm>
            <a:custGeom>
              <a:avLst/>
              <a:gdLst/>
              <a:ahLst/>
              <a:cxnLst/>
              <a:rect l="l" t="t" r="r" b="b"/>
              <a:pathLst>
                <a:path w="42999" h="25764" extrusionOk="0">
                  <a:moveTo>
                    <a:pt x="583" y="1"/>
                  </a:moveTo>
                  <a:cubicBezTo>
                    <a:pt x="256" y="1"/>
                    <a:pt x="0" y="280"/>
                    <a:pt x="28" y="608"/>
                  </a:cubicBezTo>
                  <a:lnTo>
                    <a:pt x="2081" y="25248"/>
                  </a:lnTo>
                  <a:cubicBezTo>
                    <a:pt x="2105" y="25539"/>
                    <a:pt x="2349" y="25764"/>
                    <a:pt x="2636" y="25764"/>
                  </a:cubicBezTo>
                  <a:lnTo>
                    <a:pt x="40362" y="25764"/>
                  </a:lnTo>
                  <a:cubicBezTo>
                    <a:pt x="40653" y="25764"/>
                    <a:pt x="40898" y="25539"/>
                    <a:pt x="40922" y="25248"/>
                  </a:cubicBezTo>
                  <a:lnTo>
                    <a:pt x="42974" y="608"/>
                  </a:lnTo>
                  <a:cubicBezTo>
                    <a:pt x="42998" y="280"/>
                    <a:pt x="42743" y="1"/>
                    <a:pt x="424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281;p28">
              <a:extLst>
                <a:ext uri="{FF2B5EF4-FFF2-40B4-BE49-F238E27FC236}">
                  <a16:creationId xmlns:a16="http://schemas.microsoft.com/office/drawing/2014/main" id="{503DBF92-7E6C-71A8-1D3E-59C18D2742A7}"/>
                </a:ext>
              </a:extLst>
            </p:cNvPr>
            <p:cNvSpPr/>
            <p:nvPr/>
          </p:nvSpPr>
          <p:spPr>
            <a:xfrm>
              <a:off x="16398128" y="6385147"/>
              <a:ext cx="2563445" cy="1549483"/>
            </a:xfrm>
            <a:custGeom>
              <a:avLst/>
              <a:gdLst/>
              <a:ahLst/>
              <a:cxnLst/>
              <a:rect l="l" t="t" r="r" b="b"/>
              <a:pathLst>
                <a:path w="43522" h="26307" extrusionOk="0">
                  <a:moveTo>
                    <a:pt x="42675" y="544"/>
                  </a:moveTo>
                  <a:cubicBezTo>
                    <a:pt x="42755" y="544"/>
                    <a:pt x="42830" y="576"/>
                    <a:pt x="42887" y="636"/>
                  </a:cubicBezTo>
                  <a:cubicBezTo>
                    <a:pt x="42943" y="696"/>
                    <a:pt x="42970" y="776"/>
                    <a:pt x="42963" y="856"/>
                  </a:cubicBezTo>
                  <a:lnTo>
                    <a:pt x="40909" y="25500"/>
                  </a:lnTo>
                  <a:cubicBezTo>
                    <a:pt x="40898" y="25648"/>
                    <a:pt x="40769" y="25763"/>
                    <a:pt x="40622" y="25763"/>
                  </a:cubicBezTo>
                  <a:lnTo>
                    <a:pt x="2896" y="25763"/>
                  </a:lnTo>
                  <a:cubicBezTo>
                    <a:pt x="2749" y="25763"/>
                    <a:pt x="2621" y="25648"/>
                    <a:pt x="2609" y="25500"/>
                  </a:cubicBezTo>
                  <a:lnTo>
                    <a:pt x="556" y="856"/>
                  </a:lnTo>
                  <a:cubicBezTo>
                    <a:pt x="552" y="776"/>
                    <a:pt x="576" y="696"/>
                    <a:pt x="632" y="636"/>
                  </a:cubicBezTo>
                  <a:cubicBezTo>
                    <a:pt x="688" y="576"/>
                    <a:pt x="764" y="544"/>
                    <a:pt x="843" y="544"/>
                  </a:cubicBezTo>
                  <a:close/>
                  <a:moveTo>
                    <a:pt x="843" y="1"/>
                  </a:moveTo>
                  <a:cubicBezTo>
                    <a:pt x="612" y="1"/>
                    <a:pt x="393" y="101"/>
                    <a:pt x="232" y="269"/>
                  </a:cubicBezTo>
                  <a:cubicBezTo>
                    <a:pt x="76" y="441"/>
                    <a:pt x="1" y="668"/>
                    <a:pt x="17" y="900"/>
                  </a:cubicBezTo>
                  <a:lnTo>
                    <a:pt x="2070" y="25544"/>
                  </a:lnTo>
                  <a:cubicBezTo>
                    <a:pt x="2106" y="25971"/>
                    <a:pt x="2469" y="26307"/>
                    <a:pt x="2896" y="26307"/>
                  </a:cubicBezTo>
                  <a:lnTo>
                    <a:pt x="40622" y="26307"/>
                  </a:lnTo>
                  <a:cubicBezTo>
                    <a:pt x="41049" y="26307"/>
                    <a:pt x="41413" y="25971"/>
                    <a:pt x="41449" y="25544"/>
                  </a:cubicBezTo>
                  <a:lnTo>
                    <a:pt x="43502" y="900"/>
                  </a:lnTo>
                  <a:cubicBezTo>
                    <a:pt x="43522" y="668"/>
                    <a:pt x="43442" y="441"/>
                    <a:pt x="43286" y="269"/>
                  </a:cubicBezTo>
                  <a:cubicBezTo>
                    <a:pt x="43131" y="101"/>
                    <a:pt x="42907" y="1"/>
                    <a:pt x="426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282;p28">
              <a:extLst>
                <a:ext uri="{FF2B5EF4-FFF2-40B4-BE49-F238E27FC236}">
                  <a16:creationId xmlns:a16="http://schemas.microsoft.com/office/drawing/2014/main" id="{7E787E5D-5EFB-1B22-8042-55CE929F8D1C}"/>
                </a:ext>
              </a:extLst>
            </p:cNvPr>
            <p:cNvSpPr/>
            <p:nvPr/>
          </p:nvSpPr>
          <p:spPr>
            <a:xfrm>
              <a:off x="17469989" y="7028157"/>
              <a:ext cx="419544" cy="313408"/>
            </a:xfrm>
            <a:custGeom>
              <a:avLst/>
              <a:gdLst/>
              <a:ahLst/>
              <a:cxnLst/>
              <a:rect l="l" t="t" r="r" b="b"/>
              <a:pathLst>
                <a:path w="7123" h="5321" extrusionOk="0">
                  <a:moveTo>
                    <a:pt x="3563" y="0"/>
                  </a:moveTo>
                  <a:cubicBezTo>
                    <a:pt x="1594" y="0"/>
                    <a:pt x="1" y="1195"/>
                    <a:pt x="1" y="2661"/>
                  </a:cubicBezTo>
                  <a:cubicBezTo>
                    <a:pt x="1" y="4130"/>
                    <a:pt x="1594" y="5321"/>
                    <a:pt x="3563" y="5321"/>
                  </a:cubicBezTo>
                  <a:cubicBezTo>
                    <a:pt x="5528" y="5321"/>
                    <a:pt x="7122" y="4130"/>
                    <a:pt x="7122" y="2661"/>
                  </a:cubicBezTo>
                  <a:cubicBezTo>
                    <a:pt x="7122" y="1195"/>
                    <a:pt x="5528" y="0"/>
                    <a:pt x="35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283;p28">
              <a:extLst>
                <a:ext uri="{FF2B5EF4-FFF2-40B4-BE49-F238E27FC236}">
                  <a16:creationId xmlns:a16="http://schemas.microsoft.com/office/drawing/2014/main" id="{D10DF359-DA98-FB67-07E6-6153FF4A4F31}"/>
                </a:ext>
              </a:extLst>
            </p:cNvPr>
            <p:cNvSpPr/>
            <p:nvPr/>
          </p:nvSpPr>
          <p:spPr>
            <a:xfrm>
              <a:off x="17453968" y="7012373"/>
              <a:ext cx="451528" cy="345155"/>
            </a:xfrm>
            <a:custGeom>
              <a:avLst/>
              <a:gdLst/>
              <a:ahLst/>
              <a:cxnLst/>
              <a:rect l="l" t="t" r="r" b="b"/>
              <a:pathLst>
                <a:path w="7666" h="5860" extrusionOk="0">
                  <a:moveTo>
                    <a:pt x="3835" y="540"/>
                  </a:moveTo>
                  <a:cubicBezTo>
                    <a:pt x="5649" y="540"/>
                    <a:pt x="7127" y="1614"/>
                    <a:pt x="7127" y="2929"/>
                  </a:cubicBezTo>
                  <a:cubicBezTo>
                    <a:pt x="7127" y="4247"/>
                    <a:pt x="5649" y="5321"/>
                    <a:pt x="3835" y="5321"/>
                  </a:cubicBezTo>
                  <a:cubicBezTo>
                    <a:pt x="2018" y="5321"/>
                    <a:pt x="544" y="4247"/>
                    <a:pt x="544" y="2929"/>
                  </a:cubicBezTo>
                  <a:cubicBezTo>
                    <a:pt x="544" y="1614"/>
                    <a:pt x="2018" y="540"/>
                    <a:pt x="3835" y="540"/>
                  </a:cubicBezTo>
                  <a:close/>
                  <a:moveTo>
                    <a:pt x="3835" y="1"/>
                  </a:moveTo>
                  <a:cubicBezTo>
                    <a:pt x="1722" y="1"/>
                    <a:pt x="1" y="1315"/>
                    <a:pt x="1" y="2929"/>
                  </a:cubicBezTo>
                  <a:cubicBezTo>
                    <a:pt x="1" y="4546"/>
                    <a:pt x="1722" y="5860"/>
                    <a:pt x="3835" y="5860"/>
                  </a:cubicBezTo>
                  <a:cubicBezTo>
                    <a:pt x="5948" y="5860"/>
                    <a:pt x="7666" y="4546"/>
                    <a:pt x="7666" y="2929"/>
                  </a:cubicBezTo>
                  <a:cubicBezTo>
                    <a:pt x="7666" y="1315"/>
                    <a:pt x="5948" y="1"/>
                    <a:pt x="383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284;p28">
              <a:extLst>
                <a:ext uri="{FF2B5EF4-FFF2-40B4-BE49-F238E27FC236}">
                  <a16:creationId xmlns:a16="http://schemas.microsoft.com/office/drawing/2014/main" id="{BBDCA594-78E6-24EA-5980-C4D2264C8D27}"/>
                </a:ext>
              </a:extLst>
            </p:cNvPr>
            <p:cNvSpPr/>
            <p:nvPr/>
          </p:nvSpPr>
          <p:spPr>
            <a:xfrm>
              <a:off x="20042976" y="5833371"/>
              <a:ext cx="108789" cy="232832"/>
            </a:xfrm>
            <a:custGeom>
              <a:avLst/>
              <a:gdLst/>
              <a:ahLst/>
              <a:cxnLst/>
              <a:rect l="l" t="t" r="r" b="b"/>
              <a:pathLst>
                <a:path w="1847" h="3953" extrusionOk="0">
                  <a:moveTo>
                    <a:pt x="1412" y="1"/>
                  </a:moveTo>
                  <a:cubicBezTo>
                    <a:pt x="1388" y="1"/>
                    <a:pt x="1363" y="4"/>
                    <a:pt x="1339" y="11"/>
                  </a:cubicBezTo>
                  <a:cubicBezTo>
                    <a:pt x="1195" y="55"/>
                    <a:pt x="1116" y="202"/>
                    <a:pt x="1156" y="346"/>
                  </a:cubicBezTo>
                  <a:cubicBezTo>
                    <a:pt x="1287" y="805"/>
                    <a:pt x="1300" y="1301"/>
                    <a:pt x="1192" y="1819"/>
                  </a:cubicBezTo>
                  <a:cubicBezTo>
                    <a:pt x="1060" y="2443"/>
                    <a:pt x="720" y="2970"/>
                    <a:pt x="129" y="3473"/>
                  </a:cubicBezTo>
                  <a:cubicBezTo>
                    <a:pt x="13" y="3574"/>
                    <a:pt x="1" y="3742"/>
                    <a:pt x="97" y="3857"/>
                  </a:cubicBezTo>
                  <a:cubicBezTo>
                    <a:pt x="150" y="3921"/>
                    <a:pt x="229" y="3952"/>
                    <a:pt x="305" y="3952"/>
                  </a:cubicBezTo>
                  <a:cubicBezTo>
                    <a:pt x="365" y="3952"/>
                    <a:pt x="428" y="3928"/>
                    <a:pt x="476" y="3885"/>
                  </a:cubicBezTo>
                  <a:cubicBezTo>
                    <a:pt x="1156" y="3305"/>
                    <a:pt x="1563" y="2667"/>
                    <a:pt x="1719" y="1932"/>
                  </a:cubicBezTo>
                  <a:cubicBezTo>
                    <a:pt x="1846" y="1329"/>
                    <a:pt x="1835" y="741"/>
                    <a:pt x="1675" y="198"/>
                  </a:cubicBezTo>
                  <a:cubicBezTo>
                    <a:pt x="1642" y="79"/>
                    <a:pt x="1531" y="1"/>
                    <a:pt x="1412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285;p28">
              <a:extLst>
                <a:ext uri="{FF2B5EF4-FFF2-40B4-BE49-F238E27FC236}">
                  <a16:creationId xmlns:a16="http://schemas.microsoft.com/office/drawing/2014/main" id="{322ACD82-C584-1416-8BAA-CA8EFF0B8345}"/>
                </a:ext>
              </a:extLst>
            </p:cNvPr>
            <p:cNvSpPr/>
            <p:nvPr/>
          </p:nvSpPr>
          <p:spPr>
            <a:xfrm>
              <a:off x="19630384" y="6082814"/>
              <a:ext cx="408000" cy="1120632"/>
            </a:xfrm>
            <a:custGeom>
              <a:avLst/>
              <a:gdLst/>
              <a:ahLst/>
              <a:cxnLst/>
              <a:rect l="l" t="t" r="r" b="b"/>
              <a:pathLst>
                <a:path w="6927" h="19026" extrusionOk="0">
                  <a:moveTo>
                    <a:pt x="6105" y="0"/>
                  </a:moveTo>
                  <a:cubicBezTo>
                    <a:pt x="6059" y="0"/>
                    <a:pt x="6013" y="12"/>
                    <a:pt x="5972" y="38"/>
                  </a:cubicBezTo>
                  <a:cubicBezTo>
                    <a:pt x="5604" y="249"/>
                    <a:pt x="5209" y="457"/>
                    <a:pt x="4801" y="668"/>
                  </a:cubicBezTo>
                  <a:cubicBezTo>
                    <a:pt x="2664" y="1795"/>
                    <a:pt x="0" y="3197"/>
                    <a:pt x="0" y="6153"/>
                  </a:cubicBezTo>
                  <a:cubicBezTo>
                    <a:pt x="0" y="8693"/>
                    <a:pt x="1654" y="10310"/>
                    <a:pt x="3108" y="11740"/>
                  </a:cubicBezTo>
                  <a:cubicBezTo>
                    <a:pt x="3955" y="12568"/>
                    <a:pt x="4753" y="13350"/>
                    <a:pt x="5169" y="14233"/>
                  </a:cubicBezTo>
                  <a:cubicBezTo>
                    <a:pt x="6228" y="16474"/>
                    <a:pt x="2884" y="18502"/>
                    <a:pt x="2852" y="18523"/>
                  </a:cubicBezTo>
                  <a:cubicBezTo>
                    <a:pt x="2725" y="18598"/>
                    <a:pt x="2681" y="18766"/>
                    <a:pt x="2760" y="18895"/>
                  </a:cubicBezTo>
                  <a:cubicBezTo>
                    <a:pt x="2808" y="18978"/>
                    <a:pt x="2900" y="19026"/>
                    <a:pt x="2992" y="19026"/>
                  </a:cubicBezTo>
                  <a:cubicBezTo>
                    <a:pt x="3040" y="19026"/>
                    <a:pt x="3084" y="19014"/>
                    <a:pt x="3128" y="18986"/>
                  </a:cubicBezTo>
                  <a:cubicBezTo>
                    <a:pt x="3284" y="18895"/>
                    <a:pt x="6926" y="16685"/>
                    <a:pt x="5660" y="14001"/>
                  </a:cubicBezTo>
                  <a:cubicBezTo>
                    <a:pt x="5201" y="13035"/>
                    <a:pt x="4370" y="12216"/>
                    <a:pt x="3488" y="11353"/>
                  </a:cubicBezTo>
                  <a:cubicBezTo>
                    <a:pt x="2041" y="9935"/>
                    <a:pt x="544" y="8465"/>
                    <a:pt x="544" y="6153"/>
                  </a:cubicBezTo>
                  <a:cubicBezTo>
                    <a:pt x="544" y="3524"/>
                    <a:pt x="2940" y="2263"/>
                    <a:pt x="5053" y="1148"/>
                  </a:cubicBezTo>
                  <a:cubicBezTo>
                    <a:pt x="5468" y="932"/>
                    <a:pt x="5872" y="720"/>
                    <a:pt x="6239" y="504"/>
                  </a:cubicBezTo>
                  <a:cubicBezTo>
                    <a:pt x="6371" y="429"/>
                    <a:pt x="6415" y="265"/>
                    <a:pt x="6340" y="133"/>
                  </a:cubicBezTo>
                  <a:cubicBezTo>
                    <a:pt x="6289" y="48"/>
                    <a:pt x="6197" y="0"/>
                    <a:pt x="610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286;p28">
              <a:extLst>
                <a:ext uri="{FF2B5EF4-FFF2-40B4-BE49-F238E27FC236}">
                  <a16:creationId xmlns:a16="http://schemas.microsoft.com/office/drawing/2014/main" id="{C6A27C35-E47E-558A-F1D8-C9FB902CEE22}"/>
                </a:ext>
              </a:extLst>
            </p:cNvPr>
            <p:cNvSpPr/>
            <p:nvPr/>
          </p:nvSpPr>
          <p:spPr>
            <a:xfrm>
              <a:off x="19894784" y="6690307"/>
              <a:ext cx="241725" cy="509131"/>
            </a:xfrm>
            <a:custGeom>
              <a:avLst/>
              <a:gdLst/>
              <a:ahLst/>
              <a:cxnLst/>
              <a:rect l="l" t="t" r="r" b="b"/>
              <a:pathLst>
                <a:path w="4104" h="8644" extrusionOk="0">
                  <a:moveTo>
                    <a:pt x="301" y="0"/>
                  </a:moveTo>
                  <a:cubicBezTo>
                    <a:pt x="239" y="0"/>
                    <a:pt x="176" y="22"/>
                    <a:pt x="125" y="68"/>
                  </a:cubicBezTo>
                  <a:cubicBezTo>
                    <a:pt x="9" y="169"/>
                    <a:pt x="1" y="340"/>
                    <a:pt x="96" y="451"/>
                  </a:cubicBezTo>
                  <a:cubicBezTo>
                    <a:pt x="704" y="1139"/>
                    <a:pt x="1259" y="1702"/>
                    <a:pt x="1750" y="2197"/>
                  </a:cubicBezTo>
                  <a:cubicBezTo>
                    <a:pt x="2841" y="3296"/>
                    <a:pt x="3560" y="4022"/>
                    <a:pt x="3560" y="4909"/>
                  </a:cubicBezTo>
                  <a:cubicBezTo>
                    <a:pt x="3560" y="6859"/>
                    <a:pt x="1694" y="8133"/>
                    <a:pt x="1674" y="8144"/>
                  </a:cubicBezTo>
                  <a:cubicBezTo>
                    <a:pt x="1551" y="8229"/>
                    <a:pt x="1519" y="8397"/>
                    <a:pt x="1599" y="8520"/>
                  </a:cubicBezTo>
                  <a:cubicBezTo>
                    <a:pt x="1650" y="8600"/>
                    <a:pt x="1739" y="8644"/>
                    <a:pt x="1827" y="8644"/>
                  </a:cubicBezTo>
                  <a:cubicBezTo>
                    <a:pt x="1879" y="8644"/>
                    <a:pt x="1930" y="8629"/>
                    <a:pt x="1974" y="8596"/>
                  </a:cubicBezTo>
                  <a:cubicBezTo>
                    <a:pt x="2062" y="8540"/>
                    <a:pt x="4103" y="7154"/>
                    <a:pt x="4103" y="4909"/>
                  </a:cubicBezTo>
                  <a:cubicBezTo>
                    <a:pt x="4103" y="3799"/>
                    <a:pt x="3320" y="3012"/>
                    <a:pt x="2134" y="1814"/>
                  </a:cubicBezTo>
                  <a:cubicBezTo>
                    <a:pt x="1650" y="1327"/>
                    <a:pt x="1099" y="768"/>
                    <a:pt x="504" y="92"/>
                  </a:cubicBezTo>
                  <a:cubicBezTo>
                    <a:pt x="450" y="32"/>
                    <a:pt x="376" y="0"/>
                    <a:pt x="30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287;p28">
              <a:extLst>
                <a:ext uri="{FF2B5EF4-FFF2-40B4-BE49-F238E27FC236}">
                  <a16:creationId xmlns:a16="http://schemas.microsoft.com/office/drawing/2014/main" id="{797C6E1D-E789-C654-711B-A2CF911C750A}"/>
                </a:ext>
              </a:extLst>
            </p:cNvPr>
            <p:cNvSpPr/>
            <p:nvPr/>
          </p:nvSpPr>
          <p:spPr>
            <a:xfrm>
              <a:off x="19750597" y="6433446"/>
              <a:ext cx="114619" cy="207269"/>
            </a:xfrm>
            <a:custGeom>
              <a:avLst/>
              <a:gdLst/>
              <a:ahLst/>
              <a:cxnLst/>
              <a:rect l="l" t="t" r="r" b="b"/>
              <a:pathLst>
                <a:path w="1946" h="3519" extrusionOk="0">
                  <a:moveTo>
                    <a:pt x="1298" y="1"/>
                  </a:moveTo>
                  <a:cubicBezTo>
                    <a:pt x="1198" y="1"/>
                    <a:pt x="1103" y="55"/>
                    <a:pt x="1055" y="152"/>
                  </a:cubicBezTo>
                  <a:cubicBezTo>
                    <a:pt x="0" y="2261"/>
                    <a:pt x="1458" y="3446"/>
                    <a:pt x="1475" y="3459"/>
                  </a:cubicBezTo>
                  <a:cubicBezTo>
                    <a:pt x="1523" y="3499"/>
                    <a:pt x="1582" y="3518"/>
                    <a:pt x="1642" y="3518"/>
                  </a:cubicBezTo>
                  <a:cubicBezTo>
                    <a:pt x="1722" y="3518"/>
                    <a:pt x="1802" y="3483"/>
                    <a:pt x="1854" y="3415"/>
                  </a:cubicBezTo>
                  <a:cubicBezTo>
                    <a:pt x="1945" y="3299"/>
                    <a:pt x="1926" y="3127"/>
                    <a:pt x="1810" y="3035"/>
                  </a:cubicBezTo>
                  <a:cubicBezTo>
                    <a:pt x="1798" y="3028"/>
                    <a:pt x="675" y="2113"/>
                    <a:pt x="1538" y="391"/>
                  </a:cubicBezTo>
                  <a:cubicBezTo>
                    <a:pt x="1606" y="259"/>
                    <a:pt x="1550" y="96"/>
                    <a:pt x="1418" y="28"/>
                  </a:cubicBezTo>
                  <a:cubicBezTo>
                    <a:pt x="1379" y="10"/>
                    <a:pt x="1338" y="1"/>
                    <a:pt x="129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288;p28">
              <a:extLst>
                <a:ext uri="{FF2B5EF4-FFF2-40B4-BE49-F238E27FC236}">
                  <a16:creationId xmlns:a16="http://schemas.microsoft.com/office/drawing/2014/main" id="{7928E590-11B2-043B-6DF9-D2AE1AD2E1B2}"/>
                </a:ext>
              </a:extLst>
            </p:cNvPr>
            <p:cNvSpPr/>
            <p:nvPr/>
          </p:nvSpPr>
          <p:spPr>
            <a:xfrm>
              <a:off x="16999203" y="2624736"/>
              <a:ext cx="1422965" cy="1690901"/>
            </a:xfrm>
            <a:custGeom>
              <a:avLst/>
              <a:gdLst/>
              <a:ahLst/>
              <a:cxnLst/>
              <a:rect l="l" t="t" r="r" b="b"/>
              <a:pathLst>
                <a:path w="24159" h="28708" extrusionOk="0">
                  <a:moveTo>
                    <a:pt x="9902" y="17639"/>
                  </a:moveTo>
                  <a:lnTo>
                    <a:pt x="9902" y="17639"/>
                  </a:lnTo>
                  <a:cubicBezTo>
                    <a:pt x="9902" y="17640"/>
                    <a:pt x="9779" y="22733"/>
                    <a:pt x="14304" y="26119"/>
                  </a:cubicBezTo>
                  <a:cubicBezTo>
                    <a:pt x="14944" y="26595"/>
                    <a:pt x="15794" y="26962"/>
                    <a:pt x="16705" y="27238"/>
                  </a:cubicBezTo>
                  <a:cubicBezTo>
                    <a:pt x="16577" y="27246"/>
                    <a:pt x="16437" y="27252"/>
                    <a:pt x="16286" y="27252"/>
                  </a:cubicBezTo>
                  <a:cubicBezTo>
                    <a:pt x="14862" y="27252"/>
                    <a:pt x="12466" y="26777"/>
                    <a:pt x="10730" y="23942"/>
                  </a:cubicBezTo>
                  <a:cubicBezTo>
                    <a:pt x="9683" y="22229"/>
                    <a:pt x="9711" y="19429"/>
                    <a:pt x="9839" y="17823"/>
                  </a:cubicBezTo>
                  <a:cubicBezTo>
                    <a:pt x="9882" y="17707"/>
                    <a:pt x="9902" y="17639"/>
                    <a:pt x="9902" y="17639"/>
                  </a:cubicBezTo>
                  <a:close/>
                  <a:moveTo>
                    <a:pt x="11421" y="1"/>
                  </a:moveTo>
                  <a:cubicBezTo>
                    <a:pt x="7131" y="1"/>
                    <a:pt x="3651" y="3044"/>
                    <a:pt x="3651" y="6795"/>
                  </a:cubicBezTo>
                  <a:cubicBezTo>
                    <a:pt x="3651" y="8189"/>
                    <a:pt x="4131" y="9483"/>
                    <a:pt x="4954" y="10562"/>
                  </a:cubicBezTo>
                  <a:cubicBezTo>
                    <a:pt x="4912" y="10559"/>
                    <a:pt x="4868" y="10558"/>
                    <a:pt x="4822" y="10558"/>
                  </a:cubicBezTo>
                  <a:cubicBezTo>
                    <a:pt x="3992" y="10558"/>
                    <a:pt x="2666" y="10971"/>
                    <a:pt x="1007" y="12907"/>
                  </a:cubicBezTo>
                  <a:cubicBezTo>
                    <a:pt x="908" y="13019"/>
                    <a:pt x="924" y="13190"/>
                    <a:pt x="1035" y="13286"/>
                  </a:cubicBezTo>
                  <a:cubicBezTo>
                    <a:pt x="1087" y="13330"/>
                    <a:pt x="1151" y="13354"/>
                    <a:pt x="1212" y="13354"/>
                  </a:cubicBezTo>
                  <a:cubicBezTo>
                    <a:pt x="1287" y="13354"/>
                    <a:pt x="1363" y="13322"/>
                    <a:pt x="1419" y="13258"/>
                  </a:cubicBezTo>
                  <a:cubicBezTo>
                    <a:pt x="2967" y="11452"/>
                    <a:pt x="4152" y="11106"/>
                    <a:pt x="4834" y="11106"/>
                  </a:cubicBezTo>
                  <a:cubicBezTo>
                    <a:pt x="5135" y="11106"/>
                    <a:pt x="5338" y="11174"/>
                    <a:pt x="5430" y="11213"/>
                  </a:cubicBezTo>
                  <a:cubicBezTo>
                    <a:pt x="4870" y="11524"/>
                    <a:pt x="4390" y="11864"/>
                    <a:pt x="4016" y="12204"/>
                  </a:cubicBezTo>
                  <a:cubicBezTo>
                    <a:pt x="1518" y="14448"/>
                    <a:pt x="1" y="18675"/>
                    <a:pt x="196" y="22237"/>
                  </a:cubicBezTo>
                  <a:cubicBezTo>
                    <a:pt x="388" y="25796"/>
                    <a:pt x="2653" y="28707"/>
                    <a:pt x="2653" y="28707"/>
                  </a:cubicBezTo>
                  <a:cubicBezTo>
                    <a:pt x="2653" y="28707"/>
                    <a:pt x="5177" y="27090"/>
                    <a:pt x="7054" y="23787"/>
                  </a:cubicBezTo>
                  <a:cubicBezTo>
                    <a:pt x="8025" y="22081"/>
                    <a:pt x="8752" y="20500"/>
                    <a:pt x="9231" y="19365"/>
                  </a:cubicBezTo>
                  <a:cubicBezTo>
                    <a:pt x="9231" y="20951"/>
                    <a:pt x="9439" y="22868"/>
                    <a:pt x="10271" y="24226"/>
                  </a:cubicBezTo>
                  <a:cubicBezTo>
                    <a:pt x="12135" y="27270"/>
                    <a:pt x="14784" y="27777"/>
                    <a:pt x="16338" y="27777"/>
                  </a:cubicBezTo>
                  <a:cubicBezTo>
                    <a:pt x="17101" y="27777"/>
                    <a:pt x="17595" y="27653"/>
                    <a:pt x="17612" y="27653"/>
                  </a:cubicBezTo>
                  <a:cubicBezTo>
                    <a:pt x="17687" y="27633"/>
                    <a:pt x="17748" y="27581"/>
                    <a:pt x="17783" y="27513"/>
                  </a:cubicBezTo>
                  <a:cubicBezTo>
                    <a:pt x="18783" y="27725"/>
                    <a:pt x="19780" y="27827"/>
                    <a:pt x="20583" y="27827"/>
                  </a:cubicBezTo>
                  <a:cubicBezTo>
                    <a:pt x="21458" y="27827"/>
                    <a:pt x="22102" y="27706"/>
                    <a:pt x="22269" y="27478"/>
                  </a:cubicBezTo>
                  <a:cubicBezTo>
                    <a:pt x="22784" y="26766"/>
                    <a:pt x="23515" y="24558"/>
                    <a:pt x="23758" y="21846"/>
                  </a:cubicBezTo>
                  <a:cubicBezTo>
                    <a:pt x="24158" y="17312"/>
                    <a:pt x="21266" y="13325"/>
                    <a:pt x="17892" y="11233"/>
                  </a:cubicBezTo>
                  <a:cubicBezTo>
                    <a:pt x="18539" y="11101"/>
                    <a:pt x="19916" y="10566"/>
                    <a:pt x="20847" y="8409"/>
                  </a:cubicBezTo>
                  <a:cubicBezTo>
                    <a:pt x="20906" y="8274"/>
                    <a:pt x="20843" y="8113"/>
                    <a:pt x="20707" y="8053"/>
                  </a:cubicBezTo>
                  <a:cubicBezTo>
                    <a:pt x="20672" y="8038"/>
                    <a:pt x="20635" y="8031"/>
                    <a:pt x="20600" y="8031"/>
                  </a:cubicBezTo>
                  <a:cubicBezTo>
                    <a:pt x="20495" y="8031"/>
                    <a:pt x="20396" y="8093"/>
                    <a:pt x="20351" y="8197"/>
                  </a:cubicBezTo>
                  <a:cubicBezTo>
                    <a:pt x="19497" y="10171"/>
                    <a:pt x="18270" y="10610"/>
                    <a:pt x="17763" y="10709"/>
                  </a:cubicBezTo>
                  <a:cubicBezTo>
                    <a:pt x="18658" y="9603"/>
                    <a:pt x="19186" y="8253"/>
                    <a:pt x="19186" y="6795"/>
                  </a:cubicBezTo>
                  <a:cubicBezTo>
                    <a:pt x="19186" y="3044"/>
                    <a:pt x="15711" y="1"/>
                    <a:pt x="1142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289;p28">
              <a:extLst>
                <a:ext uri="{FF2B5EF4-FFF2-40B4-BE49-F238E27FC236}">
                  <a16:creationId xmlns:a16="http://schemas.microsoft.com/office/drawing/2014/main" id="{06C4E533-EA79-8F44-D944-7BE74AD791F7}"/>
                </a:ext>
              </a:extLst>
            </p:cNvPr>
            <p:cNvSpPr/>
            <p:nvPr/>
          </p:nvSpPr>
          <p:spPr>
            <a:xfrm>
              <a:off x="17604811" y="3526259"/>
              <a:ext cx="737840" cy="527803"/>
            </a:xfrm>
            <a:custGeom>
              <a:avLst/>
              <a:gdLst/>
              <a:ahLst/>
              <a:cxnLst/>
              <a:rect l="l" t="t" r="r" b="b"/>
              <a:pathLst>
                <a:path w="12527" h="8961" extrusionOk="0">
                  <a:moveTo>
                    <a:pt x="541" y="0"/>
                  </a:moveTo>
                  <a:cubicBezTo>
                    <a:pt x="474" y="0"/>
                    <a:pt x="414" y="50"/>
                    <a:pt x="404" y="117"/>
                  </a:cubicBezTo>
                  <a:cubicBezTo>
                    <a:pt x="387" y="257"/>
                    <a:pt x="0" y="3512"/>
                    <a:pt x="4178" y="6743"/>
                  </a:cubicBezTo>
                  <a:cubicBezTo>
                    <a:pt x="6526" y="8560"/>
                    <a:pt x="8823" y="8960"/>
                    <a:pt x="10393" y="8960"/>
                  </a:cubicBezTo>
                  <a:cubicBezTo>
                    <a:pt x="11616" y="8960"/>
                    <a:pt x="12398" y="8717"/>
                    <a:pt x="12414" y="8713"/>
                  </a:cubicBezTo>
                  <a:cubicBezTo>
                    <a:pt x="12486" y="8689"/>
                    <a:pt x="12526" y="8612"/>
                    <a:pt x="12502" y="8540"/>
                  </a:cubicBezTo>
                  <a:cubicBezTo>
                    <a:pt x="12483" y="8482"/>
                    <a:pt x="12429" y="8447"/>
                    <a:pt x="12373" y="8447"/>
                  </a:cubicBezTo>
                  <a:cubicBezTo>
                    <a:pt x="12360" y="8447"/>
                    <a:pt x="12347" y="8449"/>
                    <a:pt x="12335" y="8453"/>
                  </a:cubicBezTo>
                  <a:cubicBezTo>
                    <a:pt x="12317" y="8458"/>
                    <a:pt x="11568" y="8691"/>
                    <a:pt x="10391" y="8691"/>
                  </a:cubicBezTo>
                  <a:cubicBezTo>
                    <a:pt x="8871" y="8691"/>
                    <a:pt x="6636" y="8302"/>
                    <a:pt x="4345" y="6532"/>
                  </a:cubicBezTo>
                  <a:cubicBezTo>
                    <a:pt x="295" y="3400"/>
                    <a:pt x="667" y="185"/>
                    <a:pt x="675" y="152"/>
                  </a:cubicBezTo>
                  <a:cubicBezTo>
                    <a:pt x="684" y="80"/>
                    <a:pt x="631" y="13"/>
                    <a:pt x="555" y="1"/>
                  </a:cubicBezTo>
                  <a:cubicBezTo>
                    <a:pt x="550" y="0"/>
                    <a:pt x="546" y="0"/>
                    <a:pt x="5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290;p28">
              <a:extLst>
                <a:ext uri="{FF2B5EF4-FFF2-40B4-BE49-F238E27FC236}">
                  <a16:creationId xmlns:a16="http://schemas.microsoft.com/office/drawing/2014/main" id="{9B7F7476-A198-02E1-F442-DB10EDCED523}"/>
                </a:ext>
              </a:extLst>
            </p:cNvPr>
            <p:cNvSpPr/>
            <p:nvPr/>
          </p:nvSpPr>
          <p:spPr>
            <a:xfrm>
              <a:off x="17663595" y="3460822"/>
              <a:ext cx="633117" cy="310461"/>
            </a:xfrm>
            <a:custGeom>
              <a:avLst/>
              <a:gdLst/>
              <a:ahLst/>
              <a:cxnLst/>
              <a:rect l="l" t="t" r="r" b="b"/>
              <a:pathLst>
                <a:path w="10749" h="5271" extrusionOk="0">
                  <a:moveTo>
                    <a:pt x="152" y="1"/>
                  </a:moveTo>
                  <a:cubicBezTo>
                    <a:pt x="126" y="1"/>
                    <a:pt x="99" y="9"/>
                    <a:pt x="77" y="26"/>
                  </a:cubicBezTo>
                  <a:cubicBezTo>
                    <a:pt x="12" y="65"/>
                    <a:pt x="1" y="149"/>
                    <a:pt x="40" y="214"/>
                  </a:cubicBezTo>
                  <a:cubicBezTo>
                    <a:pt x="81" y="269"/>
                    <a:pt x="3579" y="5270"/>
                    <a:pt x="8592" y="5270"/>
                  </a:cubicBezTo>
                  <a:cubicBezTo>
                    <a:pt x="9248" y="5270"/>
                    <a:pt x="9930" y="5182"/>
                    <a:pt x="10633" y="4990"/>
                  </a:cubicBezTo>
                  <a:cubicBezTo>
                    <a:pt x="10705" y="4970"/>
                    <a:pt x="10749" y="4895"/>
                    <a:pt x="10729" y="4823"/>
                  </a:cubicBezTo>
                  <a:cubicBezTo>
                    <a:pt x="10712" y="4762"/>
                    <a:pt x="10658" y="4723"/>
                    <a:pt x="10595" y="4723"/>
                  </a:cubicBezTo>
                  <a:cubicBezTo>
                    <a:pt x="10584" y="4723"/>
                    <a:pt x="10572" y="4724"/>
                    <a:pt x="10561" y="4727"/>
                  </a:cubicBezTo>
                  <a:cubicBezTo>
                    <a:pt x="9883" y="4914"/>
                    <a:pt x="9225" y="4996"/>
                    <a:pt x="8592" y="4996"/>
                  </a:cubicBezTo>
                  <a:cubicBezTo>
                    <a:pt x="3726" y="4996"/>
                    <a:pt x="304" y="115"/>
                    <a:pt x="265" y="61"/>
                  </a:cubicBezTo>
                  <a:cubicBezTo>
                    <a:pt x="237" y="22"/>
                    <a:pt x="195" y="1"/>
                    <a:pt x="1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291;p28">
              <a:extLst>
                <a:ext uri="{FF2B5EF4-FFF2-40B4-BE49-F238E27FC236}">
                  <a16:creationId xmlns:a16="http://schemas.microsoft.com/office/drawing/2014/main" id="{FEAA285A-933B-8AAE-B819-59653CFD254F}"/>
                </a:ext>
              </a:extLst>
            </p:cNvPr>
            <p:cNvSpPr/>
            <p:nvPr/>
          </p:nvSpPr>
          <p:spPr>
            <a:xfrm>
              <a:off x="17071237" y="3309920"/>
              <a:ext cx="482803" cy="369832"/>
            </a:xfrm>
            <a:custGeom>
              <a:avLst/>
              <a:gdLst/>
              <a:ahLst/>
              <a:cxnLst/>
              <a:rect l="l" t="t" r="r" b="b"/>
              <a:pathLst>
                <a:path w="8197" h="6279" extrusionOk="0">
                  <a:moveTo>
                    <a:pt x="6138" y="1"/>
                  </a:moveTo>
                  <a:cubicBezTo>
                    <a:pt x="5395" y="1"/>
                    <a:pt x="4505" y="189"/>
                    <a:pt x="3579" y="806"/>
                  </a:cubicBezTo>
                  <a:cubicBezTo>
                    <a:pt x="1230" y="2372"/>
                    <a:pt x="72" y="5951"/>
                    <a:pt x="24" y="6102"/>
                  </a:cubicBezTo>
                  <a:cubicBezTo>
                    <a:pt x="0" y="6174"/>
                    <a:pt x="40" y="6251"/>
                    <a:pt x="112" y="6270"/>
                  </a:cubicBezTo>
                  <a:cubicBezTo>
                    <a:pt x="124" y="6275"/>
                    <a:pt x="140" y="6278"/>
                    <a:pt x="152" y="6278"/>
                  </a:cubicBezTo>
                  <a:cubicBezTo>
                    <a:pt x="212" y="6278"/>
                    <a:pt x="264" y="6242"/>
                    <a:pt x="280" y="6183"/>
                  </a:cubicBezTo>
                  <a:cubicBezTo>
                    <a:pt x="292" y="6146"/>
                    <a:pt x="1462" y="2544"/>
                    <a:pt x="3727" y="1034"/>
                  </a:cubicBezTo>
                  <a:cubicBezTo>
                    <a:pt x="4605" y="448"/>
                    <a:pt x="5445" y="270"/>
                    <a:pt x="6143" y="270"/>
                  </a:cubicBezTo>
                  <a:cubicBezTo>
                    <a:pt x="7222" y="270"/>
                    <a:pt x="7961" y="695"/>
                    <a:pt x="7973" y="702"/>
                  </a:cubicBezTo>
                  <a:cubicBezTo>
                    <a:pt x="7994" y="716"/>
                    <a:pt x="8018" y="722"/>
                    <a:pt x="8041" y="722"/>
                  </a:cubicBezTo>
                  <a:cubicBezTo>
                    <a:pt x="8088" y="722"/>
                    <a:pt x="8134" y="697"/>
                    <a:pt x="8161" y="654"/>
                  </a:cubicBezTo>
                  <a:cubicBezTo>
                    <a:pt x="8196" y="590"/>
                    <a:pt x="8176" y="510"/>
                    <a:pt x="8113" y="470"/>
                  </a:cubicBezTo>
                  <a:cubicBezTo>
                    <a:pt x="8101" y="463"/>
                    <a:pt x="7300" y="1"/>
                    <a:pt x="61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292;p28">
              <a:extLst>
                <a:ext uri="{FF2B5EF4-FFF2-40B4-BE49-F238E27FC236}">
                  <a16:creationId xmlns:a16="http://schemas.microsoft.com/office/drawing/2014/main" id="{B852CF50-C881-C8B9-8EC6-626A7684A4B9}"/>
                </a:ext>
              </a:extLst>
            </p:cNvPr>
            <p:cNvSpPr/>
            <p:nvPr/>
          </p:nvSpPr>
          <p:spPr>
            <a:xfrm>
              <a:off x="17277328" y="3434728"/>
              <a:ext cx="283075" cy="166451"/>
            </a:xfrm>
            <a:custGeom>
              <a:avLst/>
              <a:gdLst/>
              <a:ahLst/>
              <a:cxnLst/>
              <a:rect l="l" t="t" r="r" b="b"/>
              <a:pathLst>
                <a:path w="4806" h="2826" extrusionOk="0">
                  <a:moveTo>
                    <a:pt x="3702" y="1"/>
                  </a:moveTo>
                  <a:cubicBezTo>
                    <a:pt x="3038" y="1"/>
                    <a:pt x="2166" y="154"/>
                    <a:pt x="1502" y="816"/>
                  </a:cubicBezTo>
                  <a:cubicBezTo>
                    <a:pt x="332" y="1986"/>
                    <a:pt x="44" y="2609"/>
                    <a:pt x="32" y="2633"/>
                  </a:cubicBezTo>
                  <a:cubicBezTo>
                    <a:pt x="0" y="2701"/>
                    <a:pt x="28" y="2781"/>
                    <a:pt x="96" y="2814"/>
                  </a:cubicBezTo>
                  <a:cubicBezTo>
                    <a:pt x="116" y="2821"/>
                    <a:pt x="136" y="2825"/>
                    <a:pt x="156" y="2825"/>
                  </a:cubicBezTo>
                  <a:cubicBezTo>
                    <a:pt x="204" y="2825"/>
                    <a:pt x="256" y="2797"/>
                    <a:pt x="276" y="2746"/>
                  </a:cubicBezTo>
                  <a:cubicBezTo>
                    <a:pt x="280" y="2742"/>
                    <a:pt x="568" y="2138"/>
                    <a:pt x="1694" y="1008"/>
                  </a:cubicBezTo>
                  <a:cubicBezTo>
                    <a:pt x="2290" y="414"/>
                    <a:pt x="3095" y="278"/>
                    <a:pt x="3710" y="278"/>
                  </a:cubicBezTo>
                  <a:cubicBezTo>
                    <a:pt x="4229" y="278"/>
                    <a:pt x="4612" y="375"/>
                    <a:pt x="4622" y="377"/>
                  </a:cubicBezTo>
                  <a:cubicBezTo>
                    <a:pt x="4633" y="380"/>
                    <a:pt x="4645" y="382"/>
                    <a:pt x="4657" y="382"/>
                  </a:cubicBezTo>
                  <a:cubicBezTo>
                    <a:pt x="4716" y="382"/>
                    <a:pt x="4769" y="341"/>
                    <a:pt x="4786" y="281"/>
                  </a:cubicBezTo>
                  <a:cubicBezTo>
                    <a:pt x="4806" y="209"/>
                    <a:pt x="4762" y="133"/>
                    <a:pt x="4690" y="113"/>
                  </a:cubicBezTo>
                  <a:cubicBezTo>
                    <a:pt x="4653" y="104"/>
                    <a:pt x="4247" y="1"/>
                    <a:pt x="37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293;p28">
              <a:extLst>
                <a:ext uri="{FF2B5EF4-FFF2-40B4-BE49-F238E27FC236}">
                  <a16:creationId xmlns:a16="http://schemas.microsoft.com/office/drawing/2014/main" id="{05E911E2-6ACD-56AA-E380-481BCFFEE038}"/>
                </a:ext>
              </a:extLst>
            </p:cNvPr>
            <p:cNvSpPr/>
            <p:nvPr/>
          </p:nvSpPr>
          <p:spPr>
            <a:xfrm>
              <a:off x="14512797" y="5358048"/>
              <a:ext cx="1183832" cy="1183832"/>
            </a:xfrm>
            <a:custGeom>
              <a:avLst/>
              <a:gdLst/>
              <a:ahLst/>
              <a:cxnLst/>
              <a:rect l="l" t="t" r="r" b="b"/>
              <a:pathLst>
                <a:path w="20099" h="20099" extrusionOk="0">
                  <a:moveTo>
                    <a:pt x="10050" y="0"/>
                  </a:moveTo>
                  <a:cubicBezTo>
                    <a:pt x="4501" y="0"/>
                    <a:pt x="0" y="4502"/>
                    <a:pt x="0" y="10050"/>
                  </a:cubicBezTo>
                  <a:cubicBezTo>
                    <a:pt x="0" y="15602"/>
                    <a:pt x="4501" y="20099"/>
                    <a:pt x="10050" y="20099"/>
                  </a:cubicBezTo>
                  <a:cubicBezTo>
                    <a:pt x="15602" y="20099"/>
                    <a:pt x="20099" y="15602"/>
                    <a:pt x="20099" y="10050"/>
                  </a:cubicBezTo>
                  <a:cubicBezTo>
                    <a:pt x="20099" y="4502"/>
                    <a:pt x="15602" y="0"/>
                    <a:pt x="1005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294;p28">
              <a:extLst>
                <a:ext uri="{FF2B5EF4-FFF2-40B4-BE49-F238E27FC236}">
                  <a16:creationId xmlns:a16="http://schemas.microsoft.com/office/drawing/2014/main" id="{A13A46F7-14A1-204C-06F8-3869B5255F0C}"/>
                </a:ext>
              </a:extLst>
            </p:cNvPr>
            <p:cNvSpPr/>
            <p:nvPr/>
          </p:nvSpPr>
          <p:spPr>
            <a:xfrm>
              <a:off x="14496952" y="5342264"/>
              <a:ext cx="1215696" cy="1215696"/>
            </a:xfrm>
            <a:custGeom>
              <a:avLst/>
              <a:gdLst/>
              <a:ahLst/>
              <a:cxnLst/>
              <a:rect l="l" t="t" r="r" b="b"/>
              <a:pathLst>
                <a:path w="20640" h="20640" extrusionOk="0">
                  <a:moveTo>
                    <a:pt x="10319" y="540"/>
                  </a:moveTo>
                  <a:cubicBezTo>
                    <a:pt x="15711" y="540"/>
                    <a:pt x="20100" y="4925"/>
                    <a:pt x="20100" y="10318"/>
                  </a:cubicBezTo>
                  <a:cubicBezTo>
                    <a:pt x="20100" y="15710"/>
                    <a:pt x="15711" y="20099"/>
                    <a:pt x="10319" y="20099"/>
                  </a:cubicBezTo>
                  <a:cubicBezTo>
                    <a:pt x="4926" y="20099"/>
                    <a:pt x="541" y="15710"/>
                    <a:pt x="541" y="10318"/>
                  </a:cubicBezTo>
                  <a:cubicBezTo>
                    <a:pt x="541" y="4925"/>
                    <a:pt x="4926" y="540"/>
                    <a:pt x="10319" y="540"/>
                  </a:cubicBezTo>
                  <a:close/>
                  <a:moveTo>
                    <a:pt x="10319" y="1"/>
                  </a:moveTo>
                  <a:cubicBezTo>
                    <a:pt x="4631" y="1"/>
                    <a:pt x="1" y="4630"/>
                    <a:pt x="1" y="10318"/>
                  </a:cubicBezTo>
                  <a:cubicBezTo>
                    <a:pt x="1" y="16010"/>
                    <a:pt x="4631" y="20639"/>
                    <a:pt x="10319" y="20639"/>
                  </a:cubicBezTo>
                  <a:cubicBezTo>
                    <a:pt x="16010" y="20639"/>
                    <a:pt x="20640" y="16010"/>
                    <a:pt x="20640" y="10318"/>
                  </a:cubicBezTo>
                  <a:cubicBezTo>
                    <a:pt x="20640" y="4630"/>
                    <a:pt x="16010" y="1"/>
                    <a:pt x="1031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295;p28">
              <a:extLst>
                <a:ext uri="{FF2B5EF4-FFF2-40B4-BE49-F238E27FC236}">
                  <a16:creationId xmlns:a16="http://schemas.microsoft.com/office/drawing/2014/main" id="{E1BB0FAC-CCEB-A73E-D499-C5557F0F66D2}"/>
                </a:ext>
              </a:extLst>
            </p:cNvPr>
            <p:cNvSpPr/>
            <p:nvPr/>
          </p:nvSpPr>
          <p:spPr>
            <a:xfrm>
              <a:off x="14605448" y="5450699"/>
              <a:ext cx="998768" cy="998768"/>
            </a:xfrm>
            <a:custGeom>
              <a:avLst/>
              <a:gdLst/>
              <a:ahLst/>
              <a:cxnLst/>
              <a:rect l="l" t="t" r="r" b="b"/>
              <a:pathLst>
                <a:path w="16957" h="16957" extrusionOk="0">
                  <a:moveTo>
                    <a:pt x="8477" y="0"/>
                  </a:moveTo>
                  <a:cubicBezTo>
                    <a:pt x="3796" y="0"/>
                    <a:pt x="0" y="3796"/>
                    <a:pt x="0" y="8477"/>
                  </a:cubicBezTo>
                  <a:cubicBezTo>
                    <a:pt x="0" y="13158"/>
                    <a:pt x="3796" y="16957"/>
                    <a:pt x="8477" y="16957"/>
                  </a:cubicBezTo>
                  <a:cubicBezTo>
                    <a:pt x="13157" y="16957"/>
                    <a:pt x="16956" y="13158"/>
                    <a:pt x="16956" y="8477"/>
                  </a:cubicBezTo>
                  <a:cubicBezTo>
                    <a:pt x="16956" y="3796"/>
                    <a:pt x="13157" y="0"/>
                    <a:pt x="84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296;p28">
              <a:extLst>
                <a:ext uri="{FF2B5EF4-FFF2-40B4-BE49-F238E27FC236}">
                  <a16:creationId xmlns:a16="http://schemas.microsoft.com/office/drawing/2014/main" id="{FBE7DF69-AA5C-D57E-CC13-3C158ACB439C}"/>
                </a:ext>
              </a:extLst>
            </p:cNvPr>
            <p:cNvSpPr/>
            <p:nvPr/>
          </p:nvSpPr>
          <p:spPr>
            <a:xfrm>
              <a:off x="14589485" y="5434736"/>
              <a:ext cx="1030456" cy="1030456"/>
            </a:xfrm>
            <a:custGeom>
              <a:avLst/>
              <a:gdLst/>
              <a:ahLst/>
              <a:cxnLst/>
              <a:rect l="l" t="t" r="r" b="b"/>
              <a:pathLst>
                <a:path w="17495" h="17495" extrusionOk="0">
                  <a:moveTo>
                    <a:pt x="8748" y="544"/>
                  </a:moveTo>
                  <a:cubicBezTo>
                    <a:pt x="13273" y="544"/>
                    <a:pt x="16955" y="4226"/>
                    <a:pt x="16955" y="8748"/>
                  </a:cubicBezTo>
                  <a:cubicBezTo>
                    <a:pt x="16955" y="13273"/>
                    <a:pt x="13273" y="16956"/>
                    <a:pt x="8748" y="16956"/>
                  </a:cubicBezTo>
                  <a:cubicBezTo>
                    <a:pt x="4226" y="16956"/>
                    <a:pt x="544" y="13273"/>
                    <a:pt x="544" y="8748"/>
                  </a:cubicBezTo>
                  <a:cubicBezTo>
                    <a:pt x="544" y="4226"/>
                    <a:pt x="4226" y="544"/>
                    <a:pt x="8748" y="544"/>
                  </a:cubicBezTo>
                  <a:close/>
                  <a:moveTo>
                    <a:pt x="8748" y="0"/>
                  </a:moveTo>
                  <a:cubicBezTo>
                    <a:pt x="3927" y="0"/>
                    <a:pt x="0" y="3927"/>
                    <a:pt x="0" y="8748"/>
                  </a:cubicBezTo>
                  <a:cubicBezTo>
                    <a:pt x="0" y="13572"/>
                    <a:pt x="3927" y="17495"/>
                    <a:pt x="8748" y="17495"/>
                  </a:cubicBezTo>
                  <a:cubicBezTo>
                    <a:pt x="13572" y="17495"/>
                    <a:pt x="17495" y="13572"/>
                    <a:pt x="17495" y="8748"/>
                  </a:cubicBezTo>
                  <a:cubicBezTo>
                    <a:pt x="17495" y="3927"/>
                    <a:pt x="13572" y="0"/>
                    <a:pt x="874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297;p28">
              <a:extLst>
                <a:ext uri="{FF2B5EF4-FFF2-40B4-BE49-F238E27FC236}">
                  <a16:creationId xmlns:a16="http://schemas.microsoft.com/office/drawing/2014/main" id="{C2396E5D-E3FC-A997-4C7E-FD9894BE15C5}"/>
                </a:ext>
              </a:extLst>
            </p:cNvPr>
            <p:cNvSpPr/>
            <p:nvPr/>
          </p:nvSpPr>
          <p:spPr>
            <a:xfrm>
              <a:off x="15072877" y="5557072"/>
              <a:ext cx="308107" cy="424963"/>
            </a:xfrm>
            <a:custGeom>
              <a:avLst/>
              <a:gdLst/>
              <a:ahLst/>
              <a:cxnLst/>
              <a:rect l="l" t="t" r="r" b="b"/>
              <a:pathLst>
                <a:path w="5231" h="7215" extrusionOk="0">
                  <a:moveTo>
                    <a:pt x="541" y="1"/>
                  </a:moveTo>
                  <a:cubicBezTo>
                    <a:pt x="245" y="1"/>
                    <a:pt x="1" y="240"/>
                    <a:pt x="1" y="539"/>
                  </a:cubicBezTo>
                  <a:lnTo>
                    <a:pt x="1" y="6671"/>
                  </a:lnTo>
                  <a:cubicBezTo>
                    <a:pt x="1" y="6971"/>
                    <a:pt x="245" y="7214"/>
                    <a:pt x="541" y="7214"/>
                  </a:cubicBezTo>
                  <a:lnTo>
                    <a:pt x="4690" y="7214"/>
                  </a:lnTo>
                  <a:cubicBezTo>
                    <a:pt x="4990" y="7214"/>
                    <a:pt x="5230" y="6971"/>
                    <a:pt x="5230" y="6671"/>
                  </a:cubicBezTo>
                  <a:cubicBezTo>
                    <a:pt x="5230" y="6375"/>
                    <a:pt x="4990" y="6132"/>
                    <a:pt x="4690" y="6132"/>
                  </a:cubicBezTo>
                  <a:lnTo>
                    <a:pt x="1084" y="6132"/>
                  </a:lnTo>
                  <a:lnTo>
                    <a:pt x="1084" y="539"/>
                  </a:lnTo>
                  <a:cubicBezTo>
                    <a:pt x="1084" y="240"/>
                    <a:pt x="840" y="1"/>
                    <a:pt x="54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298;p28">
              <a:extLst>
                <a:ext uri="{FF2B5EF4-FFF2-40B4-BE49-F238E27FC236}">
                  <a16:creationId xmlns:a16="http://schemas.microsoft.com/office/drawing/2014/main" id="{9BE1510F-688A-4F05-2C75-07216761F1A4}"/>
                </a:ext>
              </a:extLst>
            </p:cNvPr>
            <p:cNvSpPr/>
            <p:nvPr/>
          </p:nvSpPr>
          <p:spPr>
            <a:xfrm>
              <a:off x="20427888" y="5248848"/>
              <a:ext cx="1816536" cy="1487403"/>
            </a:xfrm>
            <a:custGeom>
              <a:avLst/>
              <a:gdLst/>
              <a:ahLst/>
              <a:cxnLst/>
              <a:rect l="l" t="t" r="r" b="b"/>
              <a:pathLst>
                <a:path w="30841" h="25253" extrusionOk="0">
                  <a:moveTo>
                    <a:pt x="3684" y="0"/>
                  </a:moveTo>
                  <a:cubicBezTo>
                    <a:pt x="1750" y="0"/>
                    <a:pt x="181" y="1571"/>
                    <a:pt x="181" y="3508"/>
                  </a:cubicBezTo>
                  <a:lnTo>
                    <a:pt x="181" y="16158"/>
                  </a:lnTo>
                  <a:cubicBezTo>
                    <a:pt x="181" y="18091"/>
                    <a:pt x="1750" y="19661"/>
                    <a:pt x="3684" y="19661"/>
                  </a:cubicBezTo>
                  <a:lnTo>
                    <a:pt x="4423" y="19661"/>
                  </a:lnTo>
                  <a:cubicBezTo>
                    <a:pt x="3688" y="21294"/>
                    <a:pt x="2274" y="23774"/>
                    <a:pt x="1" y="25252"/>
                  </a:cubicBezTo>
                  <a:cubicBezTo>
                    <a:pt x="1" y="25252"/>
                    <a:pt x="4798" y="24917"/>
                    <a:pt x="9799" y="19661"/>
                  </a:cubicBezTo>
                  <a:lnTo>
                    <a:pt x="27338" y="19661"/>
                  </a:lnTo>
                  <a:cubicBezTo>
                    <a:pt x="29270" y="19661"/>
                    <a:pt x="30840" y="18091"/>
                    <a:pt x="30840" y="16158"/>
                  </a:cubicBezTo>
                  <a:lnTo>
                    <a:pt x="30840" y="3508"/>
                  </a:lnTo>
                  <a:cubicBezTo>
                    <a:pt x="30840" y="1571"/>
                    <a:pt x="29270" y="0"/>
                    <a:pt x="27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299;p28">
              <a:extLst>
                <a:ext uri="{FF2B5EF4-FFF2-40B4-BE49-F238E27FC236}">
                  <a16:creationId xmlns:a16="http://schemas.microsoft.com/office/drawing/2014/main" id="{3EEEF53A-EBF8-2176-C7DA-37A35B21C479}"/>
                </a:ext>
              </a:extLst>
            </p:cNvPr>
            <p:cNvSpPr/>
            <p:nvPr/>
          </p:nvSpPr>
          <p:spPr>
            <a:xfrm>
              <a:off x="20410512" y="5233064"/>
              <a:ext cx="1849872" cy="1518912"/>
            </a:xfrm>
            <a:custGeom>
              <a:avLst/>
              <a:gdLst/>
              <a:ahLst/>
              <a:cxnLst/>
              <a:rect l="l" t="t" r="r" b="b"/>
              <a:pathLst>
                <a:path w="31407" h="25788" extrusionOk="0">
                  <a:moveTo>
                    <a:pt x="27633" y="541"/>
                  </a:moveTo>
                  <a:cubicBezTo>
                    <a:pt x="29414" y="541"/>
                    <a:pt x="30864" y="1990"/>
                    <a:pt x="30864" y="3776"/>
                  </a:cubicBezTo>
                  <a:lnTo>
                    <a:pt x="30864" y="16426"/>
                  </a:lnTo>
                  <a:cubicBezTo>
                    <a:pt x="30864" y="18207"/>
                    <a:pt x="29414" y="19656"/>
                    <a:pt x="27633" y="19656"/>
                  </a:cubicBezTo>
                  <a:lnTo>
                    <a:pt x="10094" y="19656"/>
                  </a:lnTo>
                  <a:cubicBezTo>
                    <a:pt x="10018" y="19656"/>
                    <a:pt x="9950" y="19689"/>
                    <a:pt x="9898" y="19741"/>
                  </a:cubicBezTo>
                  <a:cubicBezTo>
                    <a:pt x="6451" y="23367"/>
                    <a:pt x="3076" y="24617"/>
                    <a:pt x="1387" y="25041"/>
                  </a:cubicBezTo>
                  <a:cubicBezTo>
                    <a:pt x="3128" y="23568"/>
                    <a:pt x="4278" y="21562"/>
                    <a:pt x="4965" y="20040"/>
                  </a:cubicBezTo>
                  <a:cubicBezTo>
                    <a:pt x="5001" y="19957"/>
                    <a:pt x="4993" y="19857"/>
                    <a:pt x="4945" y="19781"/>
                  </a:cubicBezTo>
                  <a:cubicBezTo>
                    <a:pt x="4893" y="19704"/>
                    <a:pt x="4809" y="19656"/>
                    <a:pt x="4718" y="19656"/>
                  </a:cubicBezTo>
                  <a:lnTo>
                    <a:pt x="3979" y="19656"/>
                  </a:lnTo>
                  <a:cubicBezTo>
                    <a:pt x="2197" y="19656"/>
                    <a:pt x="747" y="18207"/>
                    <a:pt x="747" y="16426"/>
                  </a:cubicBezTo>
                  <a:lnTo>
                    <a:pt x="747" y="3776"/>
                  </a:lnTo>
                  <a:cubicBezTo>
                    <a:pt x="747" y="1990"/>
                    <a:pt x="2197" y="541"/>
                    <a:pt x="3979" y="541"/>
                  </a:cubicBezTo>
                  <a:close/>
                  <a:moveTo>
                    <a:pt x="3979" y="1"/>
                  </a:moveTo>
                  <a:cubicBezTo>
                    <a:pt x="1898" y="1"/>
                    <a:pt x="204" y="1695"/>
                    <a:pt x="204" y="3776"/>
                  </a:cubicBezTo>
                  <a:lnTo>
                    <a:pt x="204" y="16426"/>
                  </a:lnTo>
                  <a:cubicBezTo>
                    <a:pt x="204" y="18506"/>
                    <a:pt x="1898" y="20200"/>
                    <a:pt x="3979" y="20200"/>
                  </a:cubicBezTo>
                  <a:lnTo>
                    <a:pt x="4294" y="20200"/>
                  </a:lnTo>
                  <a:cubicBezTo>
                    <a:pt x="3496" y="21870"/>
                    <a:pt x="2161" y="23983"/>
                    <a:pt x="148" y="25293"/>
                  </a:cubicBezTo>
                  <a:cubicBezTo>
                    <a:pt x="45" y="25360"/>
                    <a:pt x="1" y="25489"/>
                    <a:pt x="40" y="25605"/>
                  </a:cubicBezTo>
                  <a:cubicBezTo>
                    <a:pt x="76" y="25716"/>
                    <a:pt x="180" y="25788"/>
                    <a:pt x="296" y="25788"/>
                  </a:cubicBezTo>
                  <a:lnTo>
                    <a:pt x="316" y="25788"/>
                  </a:lnTo>
                  <a:cubicBezTo>
                    <a:pt x="512" y="25776"/>
                    <a:pt x="5225" y="25389"/>
                    <a:pt x="10210" y="20200"/>
                  </a:cubicBezTo>
                  <a:lnTo>
                    <a:pt x="27633" y="20200"/>
                  </a:lnTo>
                  <a:cubicBezTo>
                    <a:pt x="29714" y="20200"/>
                    <a:pt x="31407" y="18506"/>
                    <a:pt x="31407" y="16426"/>
                  </a:cubicBezTo>
                  <a:lnTo>
                    <a:pt x="31407" y="3776"/>
                  </a:lnTo>
                  <a:cubicBezTo>
                    <a:pt x="31407" y="1695"/>
                    <a:pt x="29714" y="1"/>
                    <a:pt x="276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00;p28">
              <a:extLst>
                <a:ext uri="{FF2B5EF4-FFF2-40B4-BE49-F238E27FC236}">
                  <a16:creationId xmlns:a16="http://schemas.microsoft.com/office/drawing/2014/main" id="{B216C291-B221-3ECD-C1F0-5C6169474A2C}"/>
                </a:ext>
              </a:extLst>
            </p:cNvPr>
            <p:cNvSpPr/>
            <p:nvPr/>
          </p:nvSpPr>
          <p:spPr>
            <a:xfrm>
              <a:off x="20889488" y="5695192"/>
              <a:ext cx="212512" cy="212453"/>
            </a:xfrm>
            <a:custGeom>
              <a:avLst/>
              <a:gdLst/>
              <a:ahLst/>
              <a:cxnLst/>
              <a:rect l="l" t="t" r="r" b="b"/>
              <a:pathLst>
                <a:path w="3608" h="3607" extrusionOk="0">
                  <a:moveTo>
                    <a:pt x="1802" y="0"/>
                  </a:moveTo>
                  <a:cubicBezTo>
                    <a:pt x="808" y="0"/>
                    <a:pt x="1" y="807"/>
                    <a:pt x="1" y="1802"/>
                  </a:cubicBezTo>
                  <a:cubicBezTo>
                    <a:pt x="1" y="2799"/>
                    <a:pt x="808" y="3607"/>
                    <a:pt x="1802" y="3607"/>
                  </a:cubicBezTo>
                  <a:cubicBezTo>
                    <a:pt x="2801" y="3607"/>
                    <a:pt x="3608" y="2799"/>
                    <a:pt x="3608" y="1802"/>
                  </a:cubicBezTo>
                  <a:cubicBezTo>
                    <a:pt x="3608" y="807"/>
                    <a:pt x="2801" y="0"/>
                    <a:pt x="1802" y="0"/>
                  </a:cubicBezTo>
                  <a:close/>
                </a:path>
              </a:pathLst>
            </a:custGeom>
            <a:solidFill>
              <a:srgbClr val="A4DDF6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01;p28">
              <a:extLst>
                <a:ext uri="{FF2B5EF4-FFF2-40B4-BE49-F238E27FC236}">
                  <a16:creationId xmlns:a16="http://schemas.microsoft.com/office/drawing/2014/main" id="{479C58D0-DE9B-33D4-90F4-BD9C80211B79}"/>
                </a:ext>
              </a:extLst>
            </p:cNvPr>
            <p:cNvSpPr/>
            <p:nvPr/>
          </p:nvSpPr>
          <p:spPr>
            <a:xfrm>
              <a:off x="20873525" y="5679171"/>
              <a:ext cx="244493" cy="244259"/>
            </a:xfrm>
            <a:custGeom>
              <a:avLst/>
              <a:gdLst/>
              <a:ahLst/>
              <a:cxnLst/>
              <a:rect l="l" t="t" r="r" b="b"/>
              <a:pathLst>
                <a:path w="4151" h="4147" extrusionOk="0">
                  <a:moveTo>
                    <a:pt x="2073" y="540"/>
                  </a:moveTo>
                  <a:cubicBezTo>
                    <a:pt x="2920" y="540"/>
                    <a:pt x="3607" y="1231"/>
                    <a:pt x="3607" y="2074"/>
                  </a:cubicBezTo>
                  <a:cubicBezTo>
                    <a:pt x="3607" y="2920"/>
                    <a:pt x="2920" y="3607"/>
                    <a:pt x="2073" y="3607"/>
                  </a:cubicBezTo>
                  <a:cubicBezTo>
                    <a:pt x="1230" y="3607"/>
                    <a:pt x="543" y="2920"/>
                    <a:pt x="543" y="2074"/>
                  </a:cubicBezTo>
                  <a:cubicBezTo>
                    <a:pt x="543" y="1231"/>
                    <a:pt x="1230" y="540"/>
                    <a:pt x="2073" y="540"/>
                  </a:cubicBezTo>
                  <a:close/>
                  <a:moveTo>
                    <a:pt x="2073" y="0"/>
                  </a:moveTo>
                  <a:cubicBezTo>
                    <a:pt x="931" y="0"/>
                    <a:pt x="0" y="931"/>
                    <a:pt x="0" y="2074"/>
                  </a:cubicBezTo>
                  <a:cubicBezTo>
                    <a:pt x="0" y="3220"/>
                    <a:pt x="931" y="4146"/>
                    <a:pt x="2073" y="4146"/>
                  </a:cubicBezTo>
                  <a:cubicBezTo>
                    <a:pt x="3219" y="4146"/>
                    <a:pt x="4150" y="3220"/>
                    <a:pt x="4150" y="2074"/>
                  </a:cubicBezTo>
                  <a:cubicBezTo>
                    <a:pt x="4150" y="931"/>
                    <a:pt x="3219" y="0"/>
                    <a:pt x="2073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02;p28">
              <a:extLst>
                <a:ext uri="{FF2B5EF4-FFF2-40B4-BE49-F238E27FC236}">
                  <a16:creationId xmlns:a16="http://schemas.microsoft.com/office/drawing/2014/main" id="{BF6FF4D2-8D3D-3630-809B-7F15972AD170}"/>
                </a:ext>
              </a:extLst>
            </p:cNvPr>
            <p:cNvSpPr/>
            <p:nvPr/>
          </p:nvSpPr>
          <p:spPr>
            <a:xfrm>
              <a:off x="21250603" y="5695192"/>
              <a:ext cx="212512" cy="212453"/>
            </a:xfrm>
            <a:custGeom>
              <a:avLst/>
              <a:gdLst/>
              <a:ahLst/>
              <a:cxnLst/>
              <a:rect l="l" t="t" r="r" b="b"/>
              <a:pathLst>
                <a:path w="3608" h="3607" extrusionOk="0">
                  <a:moveTo>
                    <a:pt x="1806" y="0"/>
                  </a:moveTo>
                  <a:cubicBezTo>
                    <a:pt x="808" y="0"/>
                    <a:pt x="1" y="807"/>
                    <a:pt x="1" y="1802"/>
                  </a:cubicBezTo>
                  <a:cubicBezTo>
                    <a:pt x="1" y="2799"/>
                    <a:pt x="808" y="3607"/>
                    <a:pt x="1806" y="3607"/>
                  </a:cubicBezTo>
                  <a:cubicBezTo>
                    <a:pt x="2801" y="3607"/>
                    <a:pt x="3607" y="2799"/>
                    <a:pt x="3607" y="1802"/>
                  </a:cubicBezTo>
                  <a:cubicBezTo>
                    <a:pt x="3607" y="807"/>
                    <a:pt x="2801" y="0"/>
                    <a:pt x="1806" y="0"/>
                  </a:cubicBezTo>
                  <a:close/>
                </a:path>
              </a:pathLst>
            </a:custGeom>
            <a:solidFill>
              <a:srgbClr val="A4DDF6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03;p28">
              <a:extLst>
                <a:ext uri="{FF2B5EF4-FFF2-40B4-BE49-F238E27FC236}">
                  <a16:creationId xmlns:a16="http://schemas.microsoft.com/office/drawing/2014/main" id="{D97D1AC5-9F48-F923-3D1C-E26D493FD623}"/>
                </a:ext>
              </a:extLst>
            </p:cNvPr>
            <p:cNvSpPr/>
            <p:nvPr/>
          </p:nvSpPr>
          <p:spPr>
            <a:xfrm>
              <a:off x="21234643" y="5679171"/>
              <a:ext cx="244493" cy="244259"/>
            </a:xfrm>
            <a:custGeom>
              <a:avLst/>
              <a:gdLst/>
              <a:ahLst/>
              <a:cxnLst/>
              <a:rect l="l" t="t" r="r" b="b"/>
              <a:pathLst>
                <a:path w="4151" h="4147" extrusionOk="0">
                  <a:moveTo>
                    <a:pt x="2077" y="540"/>
                  </a:moveTo>
                  <a:cubicBezTo>
                    <a:pt x="2920" y="540"/>
                    <a:pt x="3607" y="1231"/>
                    <a:pt x="3607" y="2074"/>
                  </a:cubicBezTo>
                  <a:cubicBezTo>
                    <a:pt x="3607" y="2920"/>
                    <a:pt x="2920" y="3607"/>
                    <a:pt x="2077" y="3607"/>
                  </a:cubicBezTo>
                  <a:cubicBezTo>
                    <a:pt x="1230" y="3607"/>
                    <a:pt x="543" y="2920"/>
                    <a:pt x="543" y="2074"/>
                  </a:cubicBezTo>
                  <a:cubicBezTo>
                    <a:pt x="543" y="1231"/>
                    <a:pt x="1230" y="540"/>
                    <a:pt x="2077" y="540"/>
                  </a:cubicBezTo>
                  <a:close/>
                  <a:moveTo>
                    <a:pt x="2077" y="0"/>
                  </a:moveTo>
                  <a:cubicBezTo>
                    <a:pt x="930" y="0"/>
                    <a:pt x="1" y="931"/>
                    <a:pt x="1" y="2074"/>
                  </a:cubicBezTo>
                  <a:cubicBezTo>
                    <a:pt x="1" y="3220"/>
                    <a:pt x="930" y="4146"/>
                    <a:pt x="2077" y="4146"/>
                  </a:cubicBezTo>
                  <a:cubicBezTo>
                    <a:pt x="3220" y="4146"/>
                    <a:pt x="4150" y="3220"/>
                    <a:pt x="4150" y="2074"/>
                  </a:cubicBezTo>
                  <a:cubicBezTo>
                    <a:pt x="4150" y="931"/>
                    <a:pt x="3220" y="0"/>
                    <a:pt x="2077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304;p28">
              <a:extLst>
                <a:ext uri="{FF2B5EF4-FFF2-40B4-BE49-F238E27FC236}">
                  <a16:creationId xmlns:a16="http://schemas.microsoft.com/office/drawing/2014/main" id="{172AD458-4656-9D79-5626-CBFBF17B2C33}"/>
                </a:ext>
              </a:extLst>
            </p:cNvPr>
            <p:cNvSpPr/>
            <p:nvPr/>
          </p:nvSpPr>
          <p:spPr>
            <a:xfrm>
              <a:off x="21611779" y="5695192"/>
              <a:ext cx="212453" cy="212453"/>
            </a:xfrm>
            <a:custGeom>
              <a:avLst/>
              <a:gdLst/>
              <a:ahLst/>
              <a:cxnLst/>
              <a:rect l="l" t="t" r="r" b="b"/>
              <a:pathLst>
                <a:path w="3607" h="3607" extrusionOk="0">
                  <a:moveTo>
                    <a:pt x="1805" y="0"/>
                  </a:moveTo>
                  <a:cubicBezTo>
                    <a:pt x="806" y="0"/>
                    <a:pt x="0" y="807"/>
                    <a:pt x="0" y="1802"/>
                  </a:cubicBezTo>
                  <a:cubicBezTo>
                    <a:pt x="0" y="2799"/>
                    <a:pt x="806" y="3607"/>
                    <a:pt x="1805" y="3607"/>
                  </a:cubicBezTo>
                  <a:cubicBezTo>
                    <a:pt x="2800" y="3607"/>
                    <a:pt x="3606" y="2799"/>
                    <a:pt x="3606" y="1802"/>
                  </a:cubicBezTo>
                  <a:cubicBezTo>
                    <a:pt x="3606" y="807"/>
                    <a:pt x="2800" y="0"/>
                    <a:pt x="1805" y="0"/>
                  </a:cubicBezTo>
                  <a:close/>
                </a:path>
              </a:pathLst>
            </a:custGeom>
            <a:solidFill>
              <a:srgbClr val="A4DDF6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305;p28">
              <a:extLst>
                <a:ext uri="{FF2B5EF4-FFF2-40B4-BE49-F238E27FC236}">
                  <a16:creationId xmlns:a16="http://schemas.microsoft.com/office/drawing/2014/main" id="{9689E38A-DF19-B4D6-F870-5471F246FF77}"/>
                </a:ext>
              </a:extLst>
            </p:cNvPr>
            <p:cNvSpPr/>
            <p:nvPr/>
          </p:nvSpPr>
          <p:spPr>
            <a:xfrm>
              <a:off x="21595995" y="5679171"/>
              <a:ext cx="244259" cy="244259"/>
            </a:xfrm>
            <a:custGeom>
              <a:avLst/>
              <a:gdLst/>
              <a:ahLst/>
              <a:cxnLst/>
              <a:rect l="l" t="t" r="r" b="b"/>
              <a:pathLst>
                <a:path w="4147" h="4147" extrusionOk="0">
                  <a:moveTo>
                    <a:pt x="2073" y="540"/>
                  </a:moveTo>
                  <a:cubicBezTo>
                    <a:pt x="2916" y="540"/>
                    <a:pt x="3607" y="1231"/>
                    <a:pt x="3607" y="2074"/>
                  </a:cubicBezTo>
                  <a:cubicBezTo>
                    <a:pt x="3607" y="2920"/>
                    <a:pt x="2916" y="3607"/>
                    <a:pt x="2073" y="3607"/>
                  </a:cubicBezTo>
                  <a:cubicBezTo>
                    <a:pt x="1227" y="3607"/>
                    <a:pt x="539" y="2920"/>
                    <a:pt x="539" y="2074"/>
                  </a:cubicBezTo>
                  <a:cubicBezTo>
                    <a:pt x="539" y="1231"/>
                    <a:pt x="1227" y="540"/>
                    <a:pt x="2073" y="540"/>
                  </a:cubicBezTo>
                  <a:close/>
                  <a:moveTo>
                    <a:pt x="2073" y="0"/>
                  </a:moveTo>
                  <a:cubicBezTo>
                    <a:pt x="927" y="0"/>
                    <a:pt x="1" y="931"/>
                    <a:pt x="1" y="2074"/>
                  </a:cubicBezTo>
                  <a:cubicBezTo>
                    <a:pt x="1" y="3220"/>
                    <a:pt x="927" y="4146"/>
                    <a:pt x="2073" y="4146"/>
                  </a:cubicBezTo>
                  <a:cubicBezTo>
                    <a:pt x="3216" y="4146"/>
                    <a:pt x="4147" y="3220"/>
                    <a:pt x="4147" y="2074"/>
                  </a:cubicBezTo>
                  <a:cubicBezTo>
                    <a:pt x="4147" y="931"/>
                    <a:pt x="3216" y="0"/>
                    <a:pt x="2073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defTabSz="2438430">
                <a:buClr>
                  <a:srgbClr val="000000"/>
                </a:buClr>
              </a:pPr>
              <a:endParaRPr sz="37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95" name="Google Shape;75;p1" descr="Google Shape;75;p1">
            <a:extLst>
              <a:ext uri="{FF2B5EF4-FFF2-40B4-BE49-F238E27FC236}">
                <a16:creationId xmlns:a16="http://schemas.microsoft.com/office/drawing/2014/main" id="{72C9B1F1-A3D8-94E4-35C3-03E0556B7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314" y="272403"/>
            <a:ext cx="467933" cy="64699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2247D166-A89D-AC3A-3667-53AD19EEB6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44"/>
          <a:stretch>
            <a:fillRect/>
          </a:stretch>
        </p:blipFill>
        <p:spPr bwMode="auto">
          <a:xfrm>
            <a:off x="257620" y="272402"/>
            <a:ext cx="882694" cy="64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" name="Title 2">
            <a:extLst>
              <a:ext uri="{FF2B5EF4-FFF2-40B4-BE49-F238E27FC236}">
                <a16:creationId xmlns:a16="http://schemas.microsoft.com/office/drawing/2014/main" id="{FD93AC71-E0C1-0921-DDD1-8266FCDD107A}"/>
              </a:ext>
            </a:extLst>
          </p:cNvPr>
          <p:cNvSpPr txBox="1">
            <a:spLocks/>
          </p:cNvSpPr>
          <p:nvPr/>
        </p:nvSpPr>
        <p:spPr>
          <a:xfrm>
            <a:off x="393712" y="1465307"/>
            <a:ext cx="11404575" cy="14527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00" dirty="0">
                <a:solidFill>
                  <a:srgbClr val="FF0000"/>
                </a:solidFill>
                <a:latin typeface="Algerian" panose="04020705040A02060702" pitchFamily="82" charset="0"/>
              </a:rPr>
              <a:t>National Council of Educational Research and Training, New Delhi.</a:t>
            </a:r>
          </a:p>
          <a:p>
            <a:r>
              <a:rPr lang="en-US" sz="3200" dirty="0">
                <a:solidFill>
                  <a:srgbClr val="FF0000"/>
                </a:solidFill>
              </a:rPr>
              <a:t>And</a:t>
            </a:r>
          </a:p>
          <a:p>
            <a:pPr algn="l"/>
            <a:r>
              <a:rPr lang="en-US" sz="2600" dirty="0">
                <a:solidFill>
                  <a:srgbClr val="FF0000"/>
                </a:solidFill>
                <a:latin typeface="Algerian" panose="04020705040A02060702" pitchFamily="82" charset="0"/>
              </a:rPr>
              <a:t>State Council of Educational Research and Training, Maharashtra.</a:t>
            </a:r>
          </a:p>
          <a:p>
            <a:pPr algn="l"/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98" name="Slide Number Placeholder 197">
            <a:extLst>
              <a:ext uri="{FF2B5EF4-FFF2-40B4-BE49-F238E27FC236}">
                <a16:creationId xmlns:a16="http://schemas.microsoft.com/office/drawing/2014/main" id="{1589D591-F4E1-6292-91CF-5A74F8369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98287" y="6389379"/>
            <a:ext cx="288533" cy="352675"/>
          </a:xfrm>
        </p:spPr>
        <p:txBody>
          <a:bodyPr/>
          <a:lstStyle/>
          <a:p>
            <a:fld id="{7CC196F7-5967-426F-823C-EA2A1AB5828E}" type="slidenum">
              <a:rPr lang="en-IN" sz="1800" b="1" smtClean="0">
                <a:solidFill>
                  <a:schemeClr val="tx1"/>
                </a:solidFill>
              </a:rPr>
              <a:t>1</a:t>
            </a:fld>
            <a:endParaRPr lang="en-IN" sz="1800" b="1" dirty="0">
              <a:solidFill>
                <a:schemeClr val="tx1"/>
              </a:solidFill>
            </a:endParaRPr>
          </a:p>
        </p:txBody>
      </p:sp>
      <p:sp>
        <p:nvSpPr>
          <p:cNvPr id="199" name="Oval 198">
            <a:extLst>
              <a:ext uri="{FF2B5EF4-FFF2-40B4-BE49-F238E27FC236}">
                <a16:creationId xmlns:a16="http://schemas.microsoft.com/office/drawing/2014/main" id="{95C24A27-E5DF-87A5-B73F-6A690F6E9142}"/>
              </a:ext>
            </a:extLst>
          </p:cNvPr>
          <p:cNvSpPr/>
          <p:nvPr/>
        </p:nvSpPr>
        <p:spPr>
          <a:xfrm>
            <a:off x="11691991" y="66874"/>
            <a:ext cx="394829" cy="4110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A53F02E6-EE3B-60EF-F060-97C86D47BD04}"/>
              </a:ext>
            </a:extLst>
          </p:cNvPr>
          <p:cNvSpPr/>
          <p:nvPr/>
        </p:nvSpPr>
        <p:spPr>
          <a:xfrm>
            <a:off x="6933345" y="6345076"/>
            <a:ext cx="394829" cy="4110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F9C4FD-A4B5-5122-B13F-7984369E81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951" y="5534848"/>
            <a:ext cx="3286125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0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14B31CF-D6B4-D873-46C6-3659E769CD56}"/>
              </a:ext>
            </a:extLst>
          </p:cNvPr>
          <p:cNvSpPr/>
          <p:nvPr/>
        </p:nvSpPr>
        <p:spPr>
          <a:xfrm>
            <a:off x="8332342" y="0"/>
            <a:ext cx="3859658" cy="595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3CBE7A-D43C-2BAE-B847-96975A229866}"/>
              </a:ext>
            </a:extLst>
          </p:cNvPr>
          <p:cNvSpPr/>
          <p:nvPr/>
        </p:nvSpPr>
        <p:spPr>
          <a:xfrm>
            <a:off x="6852863" y="6262099"/>
            <a:ext cx="5339137" cy="595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46D091-8B0B-818F-B78B-B8AAE9D425B6}"/>
              </a:ext>
            </a:extLst>
          </p:cNvPr>
          <p:cNvSpPr/>
          <p:nvPr/>
        </p:nvSpPr>
        <p:spPr>
          <a:xfrm rot="5400000">
            <a:off x="9048129" y="3118230"/>
            <a:ext cx="5691840" cy="595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95" name="Google Shape;75;p1" descr="Google Shape;75;p1">
            <a:extLst>
              <a:ext uri="{FF2B5EF4-FFF2-40B4-BE49-F238E27FC236}">
                <a16:creationId xmlns:a16="http://schemas.microsoft.com/office/drawing/2014/main" id="{72C9B1F1-A3D8-94E4-35C3-03E0556B7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314" y="272403"/>
            <a:ext cx="467933" cy="64699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2247D166-A89D-AC3A-3667-53AD19EEB6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44"/>
          <a:stretch>
            <a:fillRect/>
          </a:stretch>
        </p:blipFill>
        <p:spPr bwMode="auto">
          <a:xfrm>
            <a:off x="257620" y="272402"/>
            <a:ext cx="882694" cy="64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" name="Title 2">
            <a:extLst>
              <a:ext uri="{FF2B5EF4-FFF2-40B4-BE49-F238E27FC236}">
                <a16:creationId xmlns:a16="http://schemas.microsoft.com/office/drawing/2014/main" id="{FD93AC71-E0C1-0921-DDD1-8266FCDD107A}"/>
              </a:ext>
            </a:extLst>
          </p:cNvPr>
          <p:cNvSpPr txBox="1">
            <a:spLocks/>
          </p:cNvSpPr>
          <p:nvPr/>
        </p:nvSpPr>
        <p:spPr>
          <a:xfrm>
            <a:off x="530146" y="2948846"/>
            <a:ext cx="4048018" cy="14527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0000"/>
                </a:solidFill>
                <a:latin typeface="Algerian" panose="04020705040A02060702" pitchFamily="82" charset="0"/>
              </a:rPr>
              <a:t>OER tools useful for data presentation?</a:t>
            </a:r>
          </a:p>
          <a:p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98" name="Slide Number Placeholder 197">
            <a:extLst>
              <a:ext uri="{FF2B5EF4-FFF2-40B4-BE49-F238E27FC236}">
                <a16:creationId xmlns:a16="http://schemas.microsoft.com/office/drawing/2014/main" id="{1589D591-F4E1-6292-91CF-5A74F8369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98287" y="6389379"/>
            <a:ext cx="288533" cy="352675"/>
          </a:xfrm>
        </p:spPr>
        <p:txBody>
          <a:bodyPr/>
          <a:lstStyle/>
          <a:p>
            <a:fld id="{7CC196F7-5967-426F-823C-EA2A1AB5828E}" type="slidenum">
              <a:rPr lang="en-IN" sz="1800" b="1" smtClean="0">
                <a:solidFill>
                  <a:schemeClr val="tx1"/>
                </a:solidFill>
              </a:rPr>
              <a:t>10</a:t>
            </a:fld>
            <a:endParaRPr lang="en-IN" sz="1800" b="1" dirty="0">
              <a:solidFill>
                <a:schemeClr val="tx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AE091D7-A585-0109-EEE7-0EEFE59FD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728" y="1250770"/>
            <a:ext cx="6272844" cy="452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EA4C436-0C11-9BA6-A776-5448533AF7E3}"/>
              </a:ext>
            </a:extLst>
          </p:cNvPr>
          <p:cNvSpPr/>
          <p:nvPr/>
        </p:nvSpPr>
        <p:spPr>
          <a:xfrm>
            <a:off x="11691991" y="66874"/>
            <a:ext cx="394829" cy="4110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3D0AE78-F60A-F5DD-326D-11CAC7FB9790}"/>
              </a:ext>
            </a:extLst>
          </p:cNvPr>
          <p:cNvSpPr/>
          <p:nvPr/>
        </p:nvSpPr>
        <p:spPr>
          <a:xfrm>
            <a:off x="6933345" y="6345076"/>
            <a:ext cx="394829" cy="4110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87254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14B31CF-D6B4-D873-46C6-3659E769CD56}"/>
              </a:ext>
            </a:extLst>
          </p:cNvPr>
          <p:cNvSpPr/>
          <p:nvPr/>
        </p:nvSpPr>
        <p:spPr>
          <a:xfrm>
            <a:off x="8332342" y="0"/>
            <a:ext cx="3859658" cy="595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3CBE7A-D43C-2BAE-B847-96975A229866}"/>
              </a:ext>
            </a:extLst>
          </p:cNvPr>
          <p:cNvSpPr/>
          <p:nvPr/>
        </p:nvSpPr>
        <p:spPr>
          <a:xfrm>
            <a:off x="6852863" y="6262099"/>
            <a:ext cx="5339137" cy="595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46D091-8B0B-818F-B78B-B8AAE9D425B6}"/>
              </a:ext>
            </a:extLst>
          </p:cNvPr>
          <p:cNvSpPr/>
          <p:nvPr/>
        </p:nvSpPr>
        <p:spPr>
          <a:xfrm rot="5400000">
            <a:off x="9048129" y="3118230"/>
            <a:ext cx="5691840" cy="595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95" name="Google Shape;75;p1" descr="Google Shape;75;p1">
            <a:extLst>
              <a:ext uri="{FF2B5EF4-FFF2-40B4-BE49-F238E27FC236}">
                <a16:creationId xmlns:a16="http://schemas.microsoft.com/office/drawing/2014/main" id="{72C9B1F1-A3D8-94E4-35C3-03E0556B7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314" y="272403"/>
            <a:ext cx="467933" cy="64699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2247D166-A89D-AC3A-3667-53AD19EEB6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44"/>
          <a:stretch>
            <a:fillRect/>
          </a:stretch>
        </p:blipFill>
        <p:spPr bwMode="auto">
          <a:xfrm>
            <a:off x="257620" y="272402"/>
            <a:ext cx="882694" cy="64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" name="Title 2">
            <a:extLst>
              <a:ext uri="{FF2B5EF4-FFF2-40B4-BE49-F238E27FC236}">
                <a16:creationId xmlns:a16="http://schemas.microsoft.com/office/drawing/2014/main" id="{FD93AC71-E0C1-0921-DDD1-8266FCDD107A}"/>
              </a:ext>
            </a:extLst>
          </p:cNvPr>
          <p:cNvSpPr txBox="1">
            <a:spLocks/>
          </p:cNvSpPr>
          <p:nvPr/>
        </p:nvSpPr>
        <p:spPr>
          <a:xfrm>
            <a:off x="1828800" y="678878"/>
            <a:ext cx="7068620" cy="6720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FF0000"/>
                </a:solidFill>
                <a:latin typeface="Algerian" panose="04020705040A02060702" pitchFamily="82" charset="0"/>
              </a:rPr>
              <a:t>Reference manager tools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98" name="Slide Number Placeholder 197">
            <a:extLst>
              <a:ext uri="{FF2B5EF4-FFF2-40B4-BE49-F238E27FC236}">
                <a16:creationId xmlns:a16="http://schemas.microsoft.com/office/drawing/2014/main" id="{1589D591-F4E1-6292-91CF-5A74F8369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6099" y="6389379"/>
            <a:ext cx="490722" cy="366752"/>
          </a:xfrm>
        </p:spPr>
        <p:txBody>
          <a:bodyPr/>
          <a:lstStyle/>
          <a:p>
            <a:fld id="{7CC196F7-5967-426F-823C-EA2A1AB5828E}" type="slidenum">
              <a:rPr lang="en-IN" sz="1800" b="1" smtClean="0">
                <a:solidFill>
                  <a:schemeClr val="tx1"/>
                </a:solidFill>
              </a:rPr>
              <a:t>11</a:t>
            </a:fld>
            <a:endParaRPr lang="en-IN" sz="1800" b="1" dirty="0">
              <a:solidFill>
                <a:schemeClr val="tx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A4C436-0C11-9BA6-A776-5448533AF7E3}"/>
              </a:ext>
            </a:extLst>
          </p:cNvPr>
          <p:cNvSpPr/>
          <p:nvPr/>
        </p:nvSpPr>
        <p:spPr>
          <a:xfrm>
            <a:off x="11691991" y="66874"/>
            <a:ext cx="394829" cy="4110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3D0AE78-F60A-F5DD-326D-11CAC7FB9790}"/>
              </a:ext>
            </a:extLst>
          </p:cNvPr>
          <p:cNvSpPr/>
          <p:nvPr/>
        </p:nvSpPr>
        <p:spPr>
          <a:xfrm>
            <a:off x="6933345" y="6345076"/>
            <a:ext cx="394829" cy="4110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7A4DB4-A12F-85E0-A784-F884C9DCBD92}"/>
              </a:ext>
            </a:extLst>
          </p:cNvPr>
          <p:cNvSpPr txBox="1"/>
          <p:nvPr/>
        </p:nvSpPr>
        <p:spPr>
          <a:xfrm>
            <a:off x="557887" y="1618782"/>
            <a:ext cx="2873682" cy="1649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</a:pPr>
            <a:r>
              <a:rPr lang="en-IN" sz="3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Free- </a:t>
            </a:r>
          </a:p>
          <a:p>
            <a:pPr marL="914400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IN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Mendeley </a:t>
            </a:r>
          </a:p>
          <a:p>
            <a:pPr marL="914400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IN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Endnote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DCEC2A-3F8A-6295-2DF8-FC29288D1439}"/>
              </a:ext>
            </a:extLst>
          </p:cNvPr>
          <p:cNvSpPr txBox="1"/>
          <p:nvPr/>
        </p:nvSpPr>
        <p:spPr>
          <a:xfrm>
            <a:off x="5681740" y="1708756"/>
            <a:ext cx="6102848" cy="4373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IN" sz="3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Paid- </a:t>
            </a:r>
          </a:p>
          <a:p>
            <a:pPr marL="9144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N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refmanager</a:t>
            </a:r>
            <a:r>
              <a:rPr lang="en-IN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, </a:t>
            </a:r>
          </a:p>
          <a:p>
            <a:pPr marL="9144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N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Bibtex</a:t>
            </a:r>
            <a:r>
              <a:rPr lang="en-IN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, </a:t>
            </a:r>
          </a:p>
          <a:p>
            <a:pPr marL="9144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N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Zotero, </a:t>
            </a:r>
          </a:p>
          <a:p>
            <a:pPr marL="9144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N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Refwork</a:t>
            </a:r>
            <a:r>
              <a:rPr lang="en-IN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, </a:t>
            </a:r>
          </a:p>
          <a:p>
            <a:pPr marL="9144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N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Wisdom.ai, </a:t>
            </a:r>
          </a:p>
          <a:p>
            <a:pPr marL="9144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N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Papers</a:t>
            </a:r>
          </a:p>
        </p:txBody>
      </p:sp>
    </p:spTree>
    <p:extLst>
      <p:ext uri="{BB962C8B-B14F-4D97-AF65-F5344CB8AC3E}">
        <p14:creationId xmlns:p14="http://schemas.microsoft.com/office/powerpoint/2010/main" val="2400369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14B31CF-D6B4-D873-46C6-3659E769CD56}"/>
              </a:ext>
            </a:extLst>
          </p:cNvPr>
          <p:cNvSpPr/>
          <p:nvPr/>
        </p:nvSpPr>
        <p:spPr>
          <a:xfrm>
            <a:off x="8332342" y="0"/>
            <a:ext cx="3859658" cy="595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3CBE7A-D43C-2BAE-B847-96975A229866}"/>
              </a:ext>
            </a:extLst>
          </p:cNvPr>
          <p:cNvSpPr/>
          <p:nvPr/>
        </p:nvSpPr>
        <p:spPr>
          <a:xfrm>
            <a:off x="6852863" y="6262099"/>
            <a:ext cx="5339137" cy="595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46D091-8B0B-818F-B78B-B8AAE9D425B6}"/>
              </a:ext>
            </a:extLst>
          </p:cNvPr>
          <p:cNvSpPr/>
          <p:nvPr/>
        </p:nvSpPr>
        <p:spPr>
          <a:xfrm rot="5400000">
            <a:off x="9048129" y="3118230"/>
            <a:ext cx="5691840" cy="595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95" name="Google Shape;75;p1" descr="Google Shape;75;p1">
            <a:extLst>
              <a:ext uri="{FF2B5EF4-FFF2-40B4-BE49-F238E27FC236}">
                <a16:creationId xmlns:a16="http://schemas.microsoft.com/office/drawing/2014/main" id="{72C9B1F1-A3D8-94E4-35C3-03E0556B7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314" y="272403"/>
            <a:ext cx="467933" cy="64699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2247D166-A89D-AC3A-3667-53AD19EEB6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44"/>
          <a:stretch>
            <a:fillRect/>
          </a:stretch>
        </p:blipFill>
        <p:spPr bwMode="auto">
          <a:xfrm>
            <a:off x="257620" y="272402"/>
            <a:ext cx="882694" cy="64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" name="Slide Number Placeholder 197">
            <a:extLst>
              <a:ext uri="{FF2B5EF4-FFF2-40B4-BE49-F238E27FC236}">
                <a16:creationId xmlns:a16="http://schemas.microsoft.com/office/drawing/2014/main" id="{1589D591-F4E1-6292-91CF-5A74F8369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6099" y="6389379"/>
            <a:ext cx="490722" cy="366752"/>
          </a:xfrm>
        </p:spPr>
        <p:txBody>
          <a:bodyPr/>
          <a:lstStyle/>
          <a:p>
            <a:fld id="{7CC196F7-5967-426F-823C-EA2A1AB5828E}" type="slidenum">
              <a:rPr lang="en-IN" sz="1800" b="1" smtClean="0">
                <a:solidFill>
                  <a:schemeClr val="tx1"/>
                </a:solidFill>
              </a:rPr>
              <a:t>12</a:t>
            </a:fld>
            <a:endParaRPr lang="en-IN" sz="1800" b="1" dirty="0">
              <a:solidFill>
                <a:schemeClr val="tx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A4C436-0C11-9BA6-A776-5448533AF7E3}"/>
              </a:ext>
            </a:extLst>
          </p:cNvPr>
          <p:cNvSpPr/>
          <p:nvPr/>
        </p:nvSpPr>
        <p:spPr>
          <a:xfrm>
            <a:off x="11691991" y="66874"/>
            <a:ext cx="394829" cy="4110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3D0AE78-F60A-F5DD-326D-11CAC7FB9790}"/>
              </a:ext>
            </a:extLst>
          </p:cNvPr>
          <p:cNvSpPr/>
          <p:nvPr/>
        </p:nvSpPr>
        <p:spPr>
          <a:xfrm>
            <a:off x="6933345" y="6345076"/>
            <a:ext cx="394829" cy="4110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5BEE082A-3F33-2A13-E342-E36330C8651E}"/>
              </a:ext>
            </a:extLst>
          </p:cNvPr>
          <p:cNvSpPr txBox="1">
            <a:spLocks/>
          </p:cNvSpPr>
          <p:nvPr/>
        </p:nvSpPr>
        <p:spPr>
          <a:xfrm>
            <a:off x="1101047" y="1002376"/>
            <a:ext cx="9989905" cy="6469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FF0000"/>
                </a:solidFill>
                <a:latin typeface="Algerian" panose="04020705040A02060702" pitchFamily="82" charset="0"/>
              </a:rPr>
              <a:t>Mendeley…reference management tool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5A5F94-0A4A-D404-4271-1A6DDCC889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478" y="2918808"/>
            <a:ext cx="3483047" cy="10203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B4D6FA-86BA-4442-14FA-34CE493C6805}"/>
              </a:ext>
            </a:extLst>
          </p:cNvPr>
          <p:cNvSpPr txBox="1"/>
          <p:nvPr/>
        </p:nvSpPr>
        <p:spPr>
          <a:xfrm>
            <a:off x="257620" y="1650913"/>
            <a:ext cx="7632933" cy="4565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Mendeley</a:t>
            </a:r>
            <a:r>
              <a:rPr lang="en-IN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is a </a:t>
            </a:r>
            <a:r>
              <a:rPr lang="en-IN" sz="2400" u="sng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free reference manager</a:t>
            </a:r>
          </a:p>
          <a:p>
            <a:pPr marL="342900" indent="-3429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IN" sz="2400" dirty="0">
                <a:latin typeface="Arial" panose="020B0604020202020204" pitchFamily="34" charset="0"/>
                <a:ea typeface="Times New Roman" panose="02020603050405020304" pitchFamily="18" charset="0"/>
              </a:rPr>
              <a:t>C</a:t>
            </a:r>
            <a:r>
              <a:rPr lang="en-IN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 help you </a:t>
            </a:r>
            <a:r>
              <a:rPr lang="en-IN" sz="2400" u="sng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collect references, organize your citations, and create bibliographies</a:t>
            </a:r>
            <a:r>
              <a:rPr lang="en-IN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 </a:t>
            </a:r>
            <a:endParaRPr lang="en-IN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IN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Mendeley is also an academic social network that enables you </a:t>
            </a:r>
            <a:r>
              <a:rPr lang="en-IN" sz="2400" u="sng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 share your research with  others</a:t>
            </a:r>
            <a:r>
              <a:rPr lang="en-IN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Researchers can </a:t>
            </a:r>
            <a:r>
              <a:rPr lang="en-IN" sz="2400" u="sng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collaborate online </a:t>
            </a:r>
            <a:r>
              <a:rPr lang="en-IN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 public or private groups, and search for papers.</a:t>
            </a:r>
          </a:p>
          <a:p>
            <a:pPr marL="342900" indent="-3429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IN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Mendeley can help you </a:t>
            </a:r>
            <a:r>
              <a:rPr lang="en-IN" sz="2400" u="sng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connect with other scholars </a:t>
            </a:r>
            <a:r>
              <a:rPr lang="en-IN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and the latest research in your subject area. </a:t>
            </a:r>
          </a:p>
          <a:p>
            <a:pPr marL="342900" indent="-3429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IN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Mendeley is owned by </a:t>
            </a:r>
            <a:r>
              <a:rPr lang="en-IN" sz="2400" u="sng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Elsevier</a:t>
            </a:r>
            <a:r>
              <a:rPr lang="en-IN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the leading provider of science and health information, </a:t>
            </a:r>
            <a:endParaRPr lang="en-IN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452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14B31CF-D6B4-D873-46C6-3659E769CD56}"/>
              </a:ext>
            </a:extLst>
          </p:cNvPr>
          <p:cNvSpPr/>
          <p:nvPr/>
        </p:nvSpPr>
        <p:spPr>
          <a:xfrm>
            <a:off x="8332342" y="0"/>
            <a:ext cx="3859658" cy="595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3CBE7A-D43C-2BAE-B847-96975A229866}"/>
              </a:ext>
            </a:extLst>
          </p:cNvPr>
          <p:cNvSpPr/>
          <p:nvPr/>
        </p:nvSpPr>
        <p:spPr>
          <a:xfrm>
            <a:off x="6852863" y="6262099"/>
            <a:ext cx="5339137" cy="595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46D091-8B0B-818F-B78B-B8AAE9D425B6}"/>
              </a:ext>
            </a:extLst>
          </p:cNvPr>
          <p:cNvSpPr/>
          <p:nvPr/>
        </p:nvSpPr>
        <p:spPr>
          <a:xfrm rot="5400000">
            <a:off x="9048129" y="3118230"/>
            <a:ext cx="5691840" cy="595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95" name="Google Shape;75;p1" descr="Google Shape;75;p1">
            <a:extLst>
              <a:ext uri="{FF2B5EF4-FFF2-40B4-BE49-F238E27FC236}">
                <a16:creationId xmlns:a16="http://schemas.microsoft.com/office/drawing/2014/main" id="{72C9B1F1-A3D8-94E4-35C3-03E0556B7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314" y="272403"/>
            <a:ext cx="467933" cy="64699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2247D166-A89D-AC3A-3667-53AD19EEB6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44"/>
          <a:stretch>
            <a:fillRect/>
          </a:stretch>
        </p:blipFill>
        <p:spPr bwMode="auto">
          <a:xfrm>
            <a:off x="257620" y="272402"/>
            <a:ext cx="882694" cy="64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" name="Slide Number Placeholder 197">
            <a:extLst>
              <a:ext uri="{FF2B5EF4-FFF2-40B4-BE49-F238E27FC236}">
                <a16:creationId xmlns:a16="http://schemas.microsoft.com/office/drawing/2014/main" id="{1589D591-F4E1-6292-91CF-5A74F8369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6099" y="6389380"/>
            <a:ext cx="490722" cy="331342"/>
          </a:xfrm>
        </p:spPr>
        <p:txBody>
          <a:bodyPr/>
          <a:lstStyle/>
          <a:p>
            <a:fld id="{7CC196F7-5967-426F-823C-EA2A1AB5828E}" type="slidenum">
              <a:rPr lang="en-IN" sz="1800" b="1" smtClean="0">
                <a:solidFill>
                  <a:schemeClr val="tx1"/>
                </a:solidFill>
              </a:rPr>
              <a:t>13</a:t>
            </a:fld>
            <a:endParaRPr lang="en-IN" sz="1800" b="1" dirty="0">
              <a:solidFill>
                <a:schemeClr val="tx1"/>
              </a:solidFill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B460EAD4-2ADF-9D31-0997-988715A89E40}"/>
              </a:ext>
            </a:extLst>
          </p:cNvPr>
          <p:cNvGrpSpPr>
            <a:grpSpLocks/>
          </p:cNvGrpSpPr>
          <p:nvPr/>
        </p:nvGrpSpPr>
        <p:grpSpPr bwMode="auto">
          <a:xfrm>
            <a:off x="2188397" y="636997"/>
            <a:ext cx="7864254" cy="5625101"/>
            <a:chOff x="1454887" y="2908042"/>
            <a:chExt cx="10417588" cy="8955468"/>
          </a:xfrm>
          <a:solidFill>
            <a:schemeClr val="bg2">
              <a:lumMod val="90000"/>
            </a:schemeClr>
          </a:solidFill>
        </p:grpSpPr>
        <p:grpSp>
          <p:nvGrpSpPr>
            <p:cNvPr id="3" name="Group 311">
              <a:extLst>
                <a:ext uri="{FF2B5EF4-FFF2-40B4-BE49-F238E27FC236}">
                  <a16:creationId xmlns:a16="http://schemas.microsoft.com/office/drawing/2014/main" id="{BE4562E1-A72C-8D31-AC46-3DB50D7966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4887" y="2908042"/>
              <a:ext cx="10417588" cy="8955468"/>
              <a:chOff x="8605403" y="10615559"/>
              <a:chExt cx="2956260" cy="2541346"/>
            </a:xfrm>
            <a:grpFill/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C7D3F4A1-B534-4DCD-D247-31A15D324560}"/>
                  </a:ext>
                </a:extLst>
              </p:cNvPr>
              <p:cNvSpPr/>
              <p:nvPr/>
            </p:nvSpPr>
            <p:spPr>
              <a:xfrm>
                <a:off x="8605403" y="10615559"/>
                <a:ext cx="2956401" cy="2541346"/>
              </a:xfrm>
              <a:custGeom>
                <a:avLst/>
                <a:gdLst>
                  <a:gd name="connsiteX0" fmla="*/ 2829711 w 2956260"/>
                  <a:gd name="connsiteY0" fmla="*/ 12966 h 2541346"/>
                  <a:gd name="connsiteX1" fmla="*/ 138305 w 2956260"/>
                  <a:gd name="connsiteY1" fmla="*/ 12966 h 2541346"/>
                  <a:gd name="connsiteX2" fmla="*/ 12966 w 2956260"/>
                  <a:gd name="connsiteY2" fmla="*/ 138305 h 2541346"/>
                  <a:gd name="connsiteX3" fmla="*/ 12966 w 2956260"/>
                  <a:gd name="connsiteY3" fmla="*/ 1999193 h 2541346"/>
                  <a:gd name="connsiteX4" fmla="*/ 138305 w 2956260"/>
                  <a:gd name="connsiteY4" fmla="*/ 2124531 h 2541346"/>
                  <a:gd name="connsiteX5" fmla="*/ 1168674 w 2956260"/>
                  <a:gd name="connsiteY5" fmla="*/ 2124531 h 2541346"/>
                  <a:gd name="connsiteX6" fmla="*/ 1057512 w 2956260"/>
                  <a:gd name="connsiteY6" fmla="*/ 2415489 h 2541346"/>
                  <a:gd name="connsiteX7" fmla="*/ 974702 w 2956260"/>
                  <a:gd name="connsiteY7" fmla="*/ 2415489 h 2541346"/>
                  <a:gd name="connsiteX8" fmla="*/ 949634 w 2956260"/>
                  <a:gd name="connsiteY8" fmla="*/ 2440557 h 2541346"/>
                  <a:gd name="connsiteX9" fmla="*/ 949634 w 2956260"/>
                  <a:gd name="connsiteY9" fmla="*/ 2506770 h 2541346"/>
                  <a:gd name="connsiteX10" fmla="*/ 974702 w 2956260"/>
                  <a:gd name="connsiteY10" fmla="*/ 2531838 h 2541346"/>
                  <a:gd name="connsiteX11" fmla="*/ 1993141 w 2956260"/>
                  <a:gd name="connsiteY11" fmla="*/ 2531838 h 2541346"/>
                  <a:gd name="connsiteX12" fmla="*/ 2018209 w 2956260"/>
                  <a:gd name="connsiteY12" fmla="*/ 2506770 h 2541346"/>
                  <a:gd name="connsiteX13" fmla="*/ 2018209 w 2956260"/>
                  <a:gd name="connsiteY13" fmla="*/ 2440557 h 2541346"/>
                  <a:gd name="connsiteX14" fmla="*/ 1993141 w 2956260"/>
                  <a:gd name="connsiteY14" fmla="*/ 2415489 h 2541346"/>
                  <a:gd name="connsiteX15" fmla="*/ 1909122 w 2956260"/>
                  <a:gd name="connsiteY15" fmla="*/ 2415489 h 2541346"/>
                  <a:gd name="connsiteX16" fmla="*/ 1797959 w 2956260"/>
                  <a:gd name="connsiteY16" fmla="*/ 2124531 h 2541346"/>
                  <a:gd name="connsiteX17" fmla="*/ 2829711 w 2956260"/>
                  <a:gd name="connsiteY17" fmla="*/ 2124531 h 2541346"/>
                  <a:gd name="connsiteX18" fmla="*/ 2955050 w 2956260"/>
                  <a:gd name="connsiteY18" fmla="*/ 1999193 h 2541346"/>
                  <a:gd name="connsiteX19" fmla="*/ 2955050 w 2956260"/>
                  <a:gd name="connsiteY19" fmla="*/ 138305 h 2541346"/>
                  <a:gd name="connsiteX20" fmla="*/ 2829711 w 2956260"/>
                  <a:gd name="connsiteY20" fmla="*/ 12966 h 254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956260" h="2541346">
                    <a:moveTo>
                      <a:pt x="2829711" y="12966"/>
                    </a:moveTo>
                    <a:lnTo>
                      <a:pt x="138305" y="12966"/>
                    </a:lnTo>
                    <a:cubicBezTo>
                      <a:pt x="69325" y="12966"/>
                      <a:pt x="12966" y="69325"/>
                      <a:pt x="12966" y="138305"/>
                    </a:cubicBezTo>
                    <a:lnTo>
                      <a:pt x="12966" y="1999193"/>
                    </a:lnTo>
                    <a:cubicBezTo>
                      <a:pt x="12966" y="2068172"/>
                      <a:pt x="69325" y="2124531"/>
                      <a:pt x="138305" y="2124531"/>
                    </a:cubicBezTo>
                    <a:lnTo>
                      <a:pt x="1168674" y="2124531"/>
                    </a:lnTo>
                    <a:lnTo>
                      <a:pt x="1057512" y="2415489"/>
                    </a:lnTo>
                    <a:lnTo>
                      <a:pt x="974702" y="2415489"/>
                    </a:lnTo>
                    <a:cubicBezTo>
                      <a:pt x="960871" y="2415489"/>
                      <a:pt x="949634" y="2426727"/>
                      <a:pt x="949634" y="2440557"/>
                    </a:cubicBezTo>
                    <a:lnTo>
                      <a:pt x="949634" y="2506770"/>
                    </a:lnTo>
                    <a:cubicBezTo>
                      <a:pt x="949634" y="2520601"/>
                      <a:pt x="960871" y="2531838"/>
                      <a:pt x="974702" y="2531838"/>
                    </a:cubicBezTo>
                    <a:lnTo>
                      <a:pt x="1993141" y="2531838"/>
                    </a:lnTo>
                    <a:cubicBezTo>
                      <a:pt x="2006973" y="2531838"/>
                      <a:pt x="2018209" y="2520601"/>
                      <a:pt x="2018209" y="2506770"/>
                    </a:cubicBezTo>
                    <a:lnTo>
                      <a:pt x="2018209" y="2440557"/>
                    </a:lnTo>
                    <a:cubicBezTo>
                      <a:pt x="2018209" y="2426727"/>
                      <a:pt x="2006973" y="2415489"/>
                      <a:pt x="1993141" y="2415489"/>
                    </a:cubicBezTo>
                    <a:lnTo>
                      <a:pt x="1909122" y="2415489"/>
                    </a:lnTo>
                    <a:lnTo>
                      <a:pt x="1797959" y="2124531"/>
                    </a:lnTo>
                    <a:lnTo>
                      <a:pt x="2829711" y="2124531"/>
                    </a:lnTo>
                    <a:cubicBezTo>
                      <a:pt x="2898691" y="2124531"/>
                      <a:pt x="2955050" y="2068172"/>
                      <a:pt x="2955050" y="1999193"/>
                    </a:cubicBezTo>
                    <a:lnTo>
                      <a:pt x="2955050" y="138305"/>
                    </a:lnTo>
                    <a:cubicBezTo>
                      <a:pt x="2955050" y="69325"/>
                      <a:pt x="2898691" y="12966"/>
                      <a:pt x="2829711" y="1296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en-US" sz="900">
                  <a:solidFill>
                    <a:schemeClr val="accent3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9" name="Freeform: Shape 313">
                <a:extLst>
                  <a:ext uri="{FF2B5EF4-FFF2-40B4-BE49-F238E27FC236}">
                    <a16:creationId xmlns:a16="http://schemas.microsoft.com/office/drawing/2014/main" id="{65F72556-3DB7-9EB3-E1AB-D9D973C95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47799" y="12727124"/>
                <a:ext cx="674235" cy="51864"/>
              </a:xfrm>
              <a:custGeom>
                <a:avLst/>
                <a:gdLst>
                  <a:gd name="T0" fmla="*/ 26278 w 674234"/>
                  <a:gd name="T1" fmla="*/ 12966 h 51864"/>
                  <a:gd name="T2" fmla="*/ 655741 w 674234"/>
                  <a:gd name="T3" fmla="*/ 12966 h 51864"/>
                  <a:gd name="T4" fmla="*/ 669054 w 674234"/>
                  <a:gd name="T5" fmla="*/ 47887 h 51864"/>
                  <a:gd name="T6" fmla="*/ 12966 w 674234"/>
                  <a:gd name="T7" fmla="*/ 47887 h 5186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74234" h="51864">
                    <a:moveTo>
                      <a:pt x="26278" y="12966"/>
                    </a:moveTo>
                    <a:lnTo>
                      <a:pt x="655736" y="12966"/>
                    </a:lnTo>
                    <a:lnTo>
                      <a:pt x="669049" y="47887"/>
                    </a:lnTo>
                    <a:lnTo>
                      <a:pt x="12966" y="47887"/>
                    </a:lnTo>
                    <a:lnTo>
                      <a:pt x="26278" y="129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IN" sz="900"/>
              </a:p>
            </p:txBody>
          </p:sp>
          <p:sp>
            <p:nvSpPr>
              <p:cNvPr id="10" name="Freeform: Shape 314">
                <a:extLst>
                  <a:ext uri="{FF2B5EF4-FFF2-40B4-BE49-F238E27FC236}">
                    <a16:creationId xmlns:a16="http://schemas.microsoft.com/office/drawing/2014/main" id="{FCBB50A1-FEA1-8EF7-94E6-318EE05EB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40077" y="10768040"/>
                <a:ext cx="2696939" cy="1676943"/>
              </a:xfrm>
              <a:custGeom>
                <a:avLst/>
                <a:gdLst>
                  <a:gd name="T0" fmla="*/ 12966 w 2696938"/>
                  <a:gd name="T1" fmla="*/ 12966 h 1676942"/>
                  <a:gd name="T2" fmla="*/ 2685707 w 2696938"/>
                  <a:gd name="T3" fmla="*/ 12966 h 1676942"/>
                  <a:gd name="T4" fmla="*/ 2685707 w 2696938"/>
                  <a:gd name="T5" fmla="*/ 1673490 h 1676942"/>
                  <a:gd name="T6" fmla="*/ 12966 w 2696938"/>
                  <a:gd name="T7" fmla="*/ 1673490 h 16769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696938" h="1676942">
                    <a:moveTo>
                      <a:pt x="12966" y="12966"/>
                    </a:moveTo>
                    <a:lnTo>
                      <a:pt x="2685702" y="12966"/>
                    </a:lnTo>
                    <a:lnTo>
                      <a:pt x="2685702" y="1673485"/>
                    </a:lnTo>
                    <a:lnTo>
                      <a:pt x="12966" y="1673485"/>
                    </a:lnTo>
                    <a:lnTo>
                      <a:pt x="12966" y="129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IN" sz="900"/>
              </a:p>
            </p:txBody>
          </p:sp>
          <p:sp>
            <p:nvSpPr>
              <p:cNvPr id="11" name="Freeform: Shape 315">
                <a:extLst>
                  <a:ext uri="{FF2B5EF4-FFF2-40B4-BE49-F238E27FC236}">
                    <a16:creationId xmlns:a16="http://schemas.microsoft.com/office/drawing/2014/main" id="{94BCA2EA-E195-A8B1-654E-09C231A0C1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40077" y="11006788"/>
                <a:ext cx="2696939" cy="1365758"/>
              </a:xfrm>
              <a:custGeom>
                <a:avLst/>
                <a:gdLst>
                  <a:gd name="T0" fmla="*/ 12966 w 2696938"/>
                  <a:gd name="T1" fmla="*/ 1355216 h 1365757"/>
                  <a:gd name="T2" fmla="*/ 12966 w 2696938"/>
                  <a:gd name="T3" fmla="*/ 1294017 h 1365757"/>
                  <a:gd name="T4" fmla="*/ 218348 w 2696938"/>
                  <a:gd name="T5" fmla="*/ 1110244 h 1365757"/>
                  <a:gd name="T6" fmla="*/ 563245 w 2696938"/>
                  <a:gd name="T7" fmla="*/ 1276038 h 1365757"/>
                  <a:gd name="T8" fmla="*/ 846251 w 2696938"/>
                  <a:gd name="T9" fmla="*/ 675617 h 1365757"/>
                  <a:gd name="T10" fmla="*/ 1012908 w 2696938"/>
                  <a:gd name="T11" fmla="*/ 762928 h 1365757"/>
                  <a:gd name="T12" fmla="*/ 1222785 w 2696938"/>
                  <a:gd name="T13" fmla="*/ 437734 h 1365757"/>
                  <a:gd name="T14" fmla="*/ 1500610 w 2696938"/>
                  <a:gd name="T15" fmla="*/ 965025 h 1365757"/>
                  <a:gd name="T16" fmla="*/ 1695792 w 2696938"/>
                  <a:gd name="T17" fmla="*/ 457788 h 1365757"/>
                  <a:gd name="T18" fmla="*/ 1794680 w 2696938"/>
                  <a:gd name="T19" fmla="*/ 496513 h 1365757"/>
                  <a:gd name="T20" fmla="*/ 1863659 w 2696938"/>
                  <a:gd name="T21" fmla="*/ 407134 h 1365757"/>
                  <a:gd name="T22" fmla="*/ 1987961 w 2696938"/>
                  <a:gd name="T23" fmla="*/ 12966 h 1365757"/>
                  <a:gd name="T24" fmla="*/ 2097393 w 2696938"/>
                  <a:gd name="T25" fmla="*/ 321731 h 1365757"/>
                  <a:gd name="T26" fmla="*/ 2251949 w 2696938"/>
                  <a:gd name="T27" fmla="*/ 380511 h 1365757"/>
                  <a:gd name="T28" fmla="*/ 2359654 w 2696938"/>
                  <a:gd name="T29" fmla="*/ 624099 h 1365757"/>
                  <a:gd name="T30" fmla="*/ 2685707 w 2696938"/>
                  <a:gd name="T31" fmla="*/ 465222 h 1365757"/>
                  <a:gd name="T32" fmla="*/ 2685707 w 2696938"/>
                  <a:gd name="T33" fmla="*/ 515875 h 1365757"/>
                  <a:gd name="T34" fmla="*/ 2337698 w 2696938"/>
                  <a:gd name="T35" fmla="*/ 683921 h 1365757"/>
                  <a:gd name="T36" fmla="*/ 2218929 w 2696938"/>
                  <a:gd name="T37" fmla="*/ 415432 h 1365757"/>
                  <a:gd name="T38" fmla="*/ 2062472 w 2696938"/>
                  <a:gd name="T39" fmla="*/ 355961 h 1365757"/>
                  <a:gd name="T40" fmla="*/ 1990380 w 2696938"/>
                  <a:gd name="T41" fmla="*/ 152481 h 1365757"/>
                  <a:gd name="T42" fmla="*/ 1903595 w 2696938"/>
                  <a:gd name="T43" fmla="*/ 428053 h 1365757"/>
                  <a:gd name="T44" fmla="*/ 1809375 w 2696938"/>
                  <a:gd name="T45" fmla="*/ 549760 h 1365757"/>
                  <a:gd name="T46" fmla="*/ 1721206 w 2696938"/>
                  <a:gd name="T47" fmla="*/ 515357 h 1365757"/>
                  <a:gd name="T48" fmla="*/ 1507006 w 2696938"/>
                  <a:gd name="T49" fmla="*/ 1072039 h 1365757"/>
                  <a:gd name="T50" fmla="*/ 1218982 w 2696938"/>
                  <a:gd name="T51" fmla="*/ 525557 h 1365757"/>
                  <a:gd name="T52" fmla="*/ 1028295 w 2696938"/>
                  <a:gd name="T53" fmla="*/ 821015 h 1365757"/>
                  <a:gd name="T54" fmla="*/ 866651 w 2696938"/>
                  <a:gd name="T55" fmla="*/ 736303 h 1365757"/>
                  <a:gd name="T56" fmla="*/ 584337 w 2696938"/>
                  <a:gd name="T57" fmla="*/ 1335335 h 1365757"/>
                  <a:gd name="T58" fmla="*/ 225782 w 2696938"/>
                  <a:gd name="T59" fmla="*/ 1162973 h 136575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696938" h="1365757">
                    <a:moveTo>
                      <a:pt x="12966" y="1355211"/>
                    </a:moveTo>
                    <a:lnTo>
                      <a:pt x="12966" y="1294012"/>
                    </a:lnTo>
                    <a:lnTo>
                      <a:pt x="218348" y="1110239"/>
                    </a:lnTo>
                    <a:lnTo>
                      <a:pt x="563245" y="1276033"/>
                    </a:lnTo>
                    <a:lnTo>
                      <a:pt x="846251" y="675617"/>
                    </a:lnTo>
                    <a:lnTo>
                      <a:pt x="1012908" y="762923"/>
                    </a:lnTo>
                    <a:lnTo>
                      <a:pt x="1222785" y="437734"/>
                    </a:lnTo>
                    <a:lnTo>
                      <a:pt x="1500605" y="965020"/>
                    </a:lnTo>
                    <a:lnTo>
                      <a:pt x="1695787" y="457788"/>
                    </a:lnTo>
                    <a:lnTo>
                      <a:pt x="1794675" y="496513"/>
                    </a:lnTo>
                    <a:lnTo>
                      <a:pt x="1863654" y="407134"/>
                    </a:lnTo>
                    <a:lnTo>
                      <a:pt x="1987956" y="12966"/>
                    </a:lnTo>
                    <a:lnTo>
                      <a:pt x="2097388" y="321731"/>
                    </a:lnTo>
                    <a:lnTo>
                      <a:pt x="2251944" y="380511"/>
                    </a:lnTo>
                    <a:lnTo>
                      <a:pt x="2359649" y="624099"/>
                    </a:lnTo>
                    <a:lnTo>
                      <a:pt x="2685702" y="465222"/>
                    </a:lnTo>
                    <a:lnTo>
                      <a:pt x="2685702" y="515875"/>
                    </a:lnTo>
                    <a:lnTo>
                      <a:pt x="2337693" y="683916"/>
                    </a:lnTo>
                    <a:lnTo>
                      <a:pt x="2218924" y="415432"/>
                    </a:lnTo>
                    <a:lnTo>
                      <a:pt x="2062467" y="355961"/>
                    </a:lnTo>
                    <a:lnTo>
                      <a:pt x="1990375" y="152481"/>
                    </a:lnTo>
                    <a:lnTo>
                      <a:pt x="1903590" y="428053"/>
                    </a:lnTo>
                    <a:lnTo>
                      <a:pt x="1809370" y="549760"/>
                    </a:lnTo>
                    <a:lnTo>
                      <a:pt x="1721201" y="515357"/>
                    </a:lnTo>
                    <a:lnTo>
                      <a:pt x="1507001" y="1072034"/>
                    </a:lnTo>
                    <a:lnTo>
                      <a:pt x="1218982" y="525557"/>
                    </a:lnTo>
                    <a:lnTo>
                      <a:pt x="1028295" y="821010"/>
                    </a:lnTo>
                    <a:lnTo>
                      <a:pt x="866651" y="736298"/>
                    </a:lnTo>
                    <a:lnTo>
                      <a:pt x="584337" y="1335330"/>
                    </a:lnTo>
                    <a:lnTo>
                      <a:pt x="225782" y="1162968"/>
                    </a:lnTo>
                    <a:lnTo>
                      <a:pt x="12966" y="13552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IN" sz="900"/>
              </a:p>
            </p:txBody>
          </p:sp>
          <p:sp>
            <p:nvSpPr>
              <p:cNvPr id="12" name="Freeform: Shape 316">
                <a:extLst>
                  <a:ext uri="{FF2B5EF4-FFF2-40B4-BE49-F238E27FC236}">
                    <a16:creationId xmlns:a16="http://schemas.microsoft.com/office/drawing/2014/main" id="{407B00E6-20CD-D909-11ED-B04BF98148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30148" y="10846009"/>
                <a:ext cx="276609" cy="103728"/>
              </a:xfrm>
              <a:custGeom>
                <a:avLst/>
                <a:gdLst>
                  <a:gd name="T0" fmla="*/ 12966 w 276609"/>
                  <a:gd name="T1" fmla="*/ 12966 h 103728"/>
                  <a:gd name="T2" fmla="*/ 274016 w 276609"/>
                  <a:gd name="T3" fmla="*/ 12966 h 103728"/>
                  <a:gd name="T4" fmla="*/ 274016 w 276609"/>
                  <a:gd name="T5" fmla="*/ 107704 h 103728"/>
                  <a:gd name="T6" fmla="*/ 12966 w 276609"/>
                  <a:gd name="T7" fmla="*/ 107704 h 1037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6609" h="103728">
                    <a:moveTo>
                      <a:pt x="12966" y="12966"/>
                    </a:moveTo>
                    <a:lnTo>
                      <a:pt x="274016" y="12966"/>
                    </a:lnTo>
                    <a:lnTo>
                      <a:pt x="274016" y="107704"/>
                    </a:lnTo>
                    <a:lnTo>
                      <a:pt x="12966" y="107704"/>
                    </a:lnTo>
                    <a:lnTo>
                      <a:pt x="12966" y="129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IN" sz="90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F0CFEF32-2B04-3AE4-243B-56B027F3E9DA}"/>
                  </a:ext>
                </a:extLst>
              </p:cNvPr>
              <p:cNvSpPr/>
              <p:nvPr/>
            </p:nvSpPr>
            <p:spPr>
              <a:xfrm>
                <a:off x="8739963" y="11105377"/>
                <a:ext cx="2697079" cy="1313904"/>
              </a:xfrm>
              <a:custGeom>
                <a:avLst/>
                <a:gdLst>
                  <a:gd name="connsiteX0" fmla="*/ 13139 w 2696938"/>
                  <a:gd name="connsiteY0" fmla="*/ 1315969 h 1313893"/>
                  <a:gd name="connsiteX1" fmla="*/ 12966 w 2696938"/>
                  <a:gd name="connsiteY1" fmla="*/ 1266006 h 1313893"/>
                  <a:gd name="connsiteX2" fmla="*/ 181871 w 2696938"/>
                  <a:gd name="connsiteY2" fmla="*/ 1161586 h 1313893"/>
                  <a:gd name="connsiteX3" fmla="*/ 594537 w 2696938"/>
                  <a:gd name="connsiteY3" fmla="*/ 730076 h 1313893"/>
                  <a:gd name="connsiteX4" fmla="*/ 918861 w 2696938"/>
                  <a:gd name="connsiteY4" fmla="*/ 826716 h 1313893"/>
                  <a:gd name="connsiteX5" fmla="*/ 1472771 w 2696938"/>
                  <a:gd name="connsiteY5" fmla="*/ 427708 h 1313893"/>
                  <a:gd name="connsiteX6" fmla="*/ 2047254 w 2696938"/>
                  <a:gd name="connsiteY6" fmla="*/ 611825 h 1313893"/>
                  <a:gd name="connsiteX7" fmla="*/ 2685875 w 2696938"/>
                  <a:gd name="connsiteY7" fmla="*/ 12966 h 1313893"/>
                  <a:gd name="connsiteX8" fmla="*/ 2685875 w 2696938"/>
                  <a:gd name="connsiteY8" fmla="*/ 73647 h 1313893"/>
                  <a:gd name="connsiteX9" fmla="*/ 2058491 w 2696938"/>
                  <a:gd name="connsiteY9" fmla="*/ 661961 h 1313893"/>
                  <a:gd name="connsiteX10" fmla="*/ 1480550 w 2696938"/>
                  <a:gd name="connsiteY10" fmla="*/ 476805 h 1313893"/>
                  <a:gd name="connsiteX11" fmla="*/ 927159 w 2696938"/>
                  <a:gd name="connsiteY11" fmla="*/ 875468 h 1313893"/>
                  <a:gd name="connsiteX12" fmla="*/ 607849 w 2696938"/>
                  <a:gd name="connsiteY12" fmla="*/ 780211 h 1313893"/>
                  <a:gd name="connsiteX13" fmla="*/ 208149 w 2696938"/>
                  <a:gd name="connsiteY13" fmla="*/ 1198237 h 1313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96938" h="1313893">
                    <a:moveTo>
                      <a:pt x="13139" y="1315969"/>
                    </a:moveTo>
                    <a:lnTo>
                      <a:pt x="12966" y="1266006"/>
                    </a:lnTo>
                    <a:lnTo>
                      <a:pt x="181871" y="1161586"/>
                    </a:lnTo>
                    <a:lnTo>
                      <a:pt x="594537" y="730076"/>
                    </a:lnTo>
                    <a:lnTo>
                      <a:pt x="918861" y="826716"/>
                    </a:lnTo>
                    <a:lnTo>
                      <a:pt x="1472771" y="427708"/>
                    </a:lnTo>
                    <a:lnTo>
                      <a:pt x="2047254" y="611825"/>
                    </a:lnTo>
                    <a:lnTo>
                      <a:pt x="2685875" y="12966"/>
                    </a:lnTo>
                    <a:lnTo>
                      <a:pt x="2685875" y="73647"/>
                    </a:lnTo>
                    <a:lnTo>
                      <a:pt x="2058491" y="661961"/>
                    </a:lnTo>
                    <a:lnTo>
                      <a:pt x="1480550" y="476805"/>
                    </a:lnTo>
                    <a:lnTo>
                      <a:pt x="927159" y="875468"/>
                    </a:lnTo>
                    <a:lnTo>
                      <a:pt x="607849" y="780211"/>
                    </a:lnTo>
                    <a:lnTo>
                      <a:pt x="208149" y="119823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38BFEA33-5815-8AFC-1AA5-8EE6ECA3D07C}"/>
                  </a:ext>
                </a:extLst>
              </p:cNvPr>
              <p:cNvSpPr/>
              <p:nvPr/>
            </p:nvSpPr>
            <p:spPr>
              <a:xfrm>
                <a:off x="8830105" y="10982095"/>
                <a:ext cx="276632" cy="103424"/>
              </a:xfrm>
              <a:custGeom>
                <a:avLst/>
                <a:gdLst>
                  <a:gd name="connsiteX0" fmla="*/ 12966 w 276609"/>
                  <a:gd name="connsiteY0" fmla="*/ 12966 h 103728"/>
                  <a:gd name="connsiteX1" fmla="*/ 274016 w 276609"/>
                  <a:gd name="connsiteY1" fmla="*/ 12966 h 103728"/>
                  <a:gd name="connsiteX2" fmla="*/ 274016 w 276609"/>
                  <a:gd name="connsiteY2" fmla="*/ 107705 h 103728"/>
                  <a:gd name="connsiteX3" fmla="*/ 12966 w 276609"/>
                  <a:gd name="connsiteY3" fmla="*/ 107705 h 10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609" h="103728">
                    <a:moveTo>
                      <a:pt x="12966" y="12966"/>
                    </a:moveTo>
                    <a:lnTo>
                      <a:pt x="274016" y="12966"/>
                    </a:lnTo>
                    <a:lnTo>
                      <a:pt x="274016" y="107705"/>
                    </a:lnTo>
                    <a:lnTo>
                      <a:pt x="12966" y="10770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en-US" sz="900"/>
              </a:p>
            </p:txBody>
          </p:sp>
        </p:grp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661F8D4-CD1C-9615-A076-18F70CE0381A}"/>
                </a:ext>
              </a:extLst>
            </p:cNvPr>
            <p:cNvSpPr/>
            <p:nvPr/>
          </p:nvSpPr>
          <p:spPr>
            <a:xfrm>
              <a:off x="1927914" y="3553862"/>
              <a:ext cx="9504258" cy="5710331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sz="90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D86AAEC-3451-21A9-7CCC-0FE14DAFB2B9}"/>
              </a:ext>
            </a:extLst>
          </p:cNvPr>
          <p:cNvSpPr txBox="1"/>
          <p:nvPr/>
        </p:nvSpPr>
        <p:spPr>
          <a:xfrm>
            <a:off x="1003573" y="6443722"/>
            <a:ext cx="533913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000" dirty="0"/>
              <a:t>(source- </a:t>
            </a:r>
            <a:r>
              <a:rPr lang="en-IN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  <a:hlinkClick r:id="rId6"/>
              </a:rPr>
              <a:t>https://www.youtube.com/watch?v=nmcj-GhicDk</a:t>
            </a:r>
            <a:r>
              <a:rPr lang="en-IN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)</a:t>
            </a:r>
            <a:endParaRPr lang="en-IN" sz="10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165C913-DB3B-33C2-5955-AA92FE393D13}"/>
              </a:ext>
            </a:extLst>
          </p:cNvPr>
          <p:cNvSpPr/>
          <p:nvPr/>
        </p:nvSpPr>
        <p:spPr>
          <a:xfrm>
            <a:off x="11691991" y="66874"/>
            <a:ext cx="394829" cy="4110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FD21D40-D159-D518-3F7D-3511A0280712}"/>
              </a:ext>
            </a:extLst>
          </p:cNvPr>
          <p:cNvSpPr/>
          <p:nvPr/>
        </p:nvSpPr>
        <p:spPr>
          <a:xfrm>
            <a:off x="6933345" y="6345076"/>
            <a:ext cx="394829" cy="4110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9" name="How to Install Mendeley Desktop -">
            <a:hlinkClick r:id="" action="ppaction://media"/>
            <a:extLst>
              <a:ext uri="{FF2B5EF4-FFF2-40B4-BE49-F238E27FC236}">
                <a16:creationId xmlns:a16="http://schemas.microsoft.com/office/drawing/2014/main" id="{F6B72630-F2EB-8493-0D3E-C1F874CCF8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32234" y="777526"/>
            <a:ext cx="7551505" cy="43516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2967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04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14B31CF-D6B4-D873-46C6-3659E769CD56}"/>
              </a:ext>
            </a:extLst>
          </p:cNvPr>
          <p:cNvSpPr/>
          <p:nvPr/>
        </p:nvSpPr>
        <p:spPr>
          <a:xfrm>
            <a:off x="8332342" y="0"/>
            <a:ext cx="3859658" cy="595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3CBE7A-D43C-2BAE-B847-96975A229866}"/>
              </a:ext>
            </a:extLst>
          </p:cNvPr>
          <p:cNvSpPr/>
          <p:nvPr/>
        </p:nvSpPr>
        <p:spPr>
          <a:xfrm>
            <a:off x="6852863" y="6262099"/>
            <a:ext cx="5339137" cy="595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46D091-8B0B-818F-B78B-B8AAE9D425B6}"/>
              </a:ext>
            </a:extLst>
          </p:cNvPr>
          <p:cNvSpPr/>
          <p:nvPr/>
        </p:nvSpPr>
        <p:spPr>
          <a:xfrm rot="5400000">
            <a:off x="9048129" y="3118230"/>
            <a:ext cx="5691840" cy="595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95" name="Google Shape;75;p1" descr="Google Shape;75;p1">
            <a:extLst>
              <a:ext uri="{FF2B5EF4-FFF2-40B4-BE49-F238E27FC236}">
                <a16:creationId xmlns:a16="http://schemas.microsoft.com/office/drawing/2014/main" id="{72C9B1F1-A3D8-94E4-35C3-03E0556B7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314" y="272403"/>
            <a:ext cx="467933" cy="64699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2247D166-A89D-AC3A-3667-53AD19EEB6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44"/>
          <a:stretch>
            <a:fillRect/>
          </a:stretch>
        </p:blipFill>
        <p:spPr bwMode="auto">
          <a:xfrm>
            <a:off x="257620" y="272402"/>
            <a:ext cx="882694" cy="64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" name="Slide Number Placeholder 197">
            <a:extLst>
              <a:ext uri="{FF2B5EF4-FFF2-40B4-BE49-F238E27FC236}">
                <a16:creationId xmlns:a16="http://schemas.microsoft.com/office/drawing/2014/main" id="{1589D591-F4E1-6292-91CF-5A74F8369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6099" y="6389380"/>
            <a:ext cx="490722" cy="331342"/>
          </a:xfrm>
        </p:spPr>
        <p:txBody>
          <a:bodyPr/>
          <a:lstStyle/>
          <a:p>
            <a:fld id="{7CC196F7-5967-426F-823C-EA2A1AB5828E}" type="slidenum">
              <a:rPr lang="en-IN" sz="1800" b="1" smtClean="0">
                <a:solidFill>
                  <a:schemeClr val="tx1"/>
                </a:solidFill>
              </a:rPr>
              <a:t>14</a:t>
            </a:fld>
            <a:endParaRPr lang="en-IN" sz="1800" b="1" dirty="0">
              <a:solidFill>
                <a:schemeClr val="tx1"/>
              </a:solidFill>
            </a:endParaRP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557021B0-8199-51E1-2F91-41E4CD660254}"/>
              </a:ext>
            </a:extLst>
          </p:cNvPr>
          <p:cNvSpPr txBox="1">
            <a:spLocks/>
          </p:cNvSpPr>
          <p:nvPr/>
        </p:nvSpPr>
        <p:spPr>
          <a:xfrm>
            <a:off x="530146" y="3520782"/>
            <a:ext cx="4048018" cy="6469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rgbClr val="FF0000"/>
                </a:solidFill>
                <a:latin typeface="Algerian" panose="04020705040A02060702" pitchFamily="82" charset="0"/>
              </a:rPr>
              <a:t>How to use Mendeley?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9852784-C38A-D8F1-C483-E2F977FE0C49}"/>
              </a:ext>
            </a:extLst>
          </p:cNvPr>
          <p:cNvSpPr/>
          <p:nvPr/>
        </p:nvSpPr>
        <p:spPr>
          <a:xfrm>
            <a:off x="11691991" y="66874"/>
            <a:ext cx="394829" cy="4110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A05B980-BD09-A1AC-2F2A-9F863442C7D6}"/>
              </a:ext>
            </a:extLst>
          </p:cNvPr>
          <p:cNvSpPr/>
          <p:nvPr/>
        </p:nvSpPr>
        <p:spPr>
          <a:xfrm>
            <a:off x="6933345" y="6345076"/>
            <a:ext cx="394829" cy="4110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0E72F8-D35C-661D-C011-3789BA7D71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687" y="2690220"/>
            <a:ext cx="5043607" cy="147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17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14B31CF-D6B4-D873-46C6-3659E769CD56}"/>
              </a:ext>
            </a:extLst>
          </p:cNvPr>
          <p:cNvSpPr/>
          <p:nvPr/>
        </p:nvSpPr>
        <p:spPr>
          <a:xfrm>
            <a:off x="8332342" y="0"/>
            <a:ext cx="3859658" cy="595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3CBE7A-D43C-2BAE-B847-96975A229866}"/>
              </a:ext>
            </a:extLst>
          </p:cNvPr>
          <p:cNvSpPr/>
          <p:nvPr/>
        </p:nvSpPr>
        <p:spPr>
          <a:xfrm>
            <a:off x="6852863" y="6262099"/>
            <a:ext cx="5339137" cy="595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46D091-8B0B-818F-B78B-B8AAE9D425B6}"/>
              </a:ext>
            </a:extLst>
          </p:cNvPr>
          <p:cNvSpPr/>
          <p:nvPr/>
        </p:nvSpPr>
        <p:spPr>
          <a:xfrm rot="5400000">
            <a:off x="9048129" y="3118230"/>
            <a:ext cx="5691840" cy="595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95" name="Google Shape;75;p1" descr="Google Shape;75;p1">
            <a:extLst>
              <a:ext uri="{FF2B5EF4-FFF2-40B4-BE49-F238E27FC236}">
                <a16:creationId xmlns:a16="http://schemas.microsoft.com/office/drawing/2014/main" id="{72C9B1F1-A3D8-94E4-35C3-03E0556B7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275" y="150580"/>
            <a:ext cx="467933" cy="64699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2247D166-A89D-AC3A-3667-53AD19EEB6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44"/>
          <a:stretch>
            <a:fillRect/>
          </a:stretch>
        </p:blipFill>
        <p:spPr bwMode="auto">
          <a:xfrm>
            <a:off x="62581" y="150579"/>
            <a:ext cx="882694" cy="64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" name="Slide Number Placeholder 197">
            <a:extLst>
              <a:ext uri="{FF2B5EF4-FFF2-40B4-BE49-F238E27FC236}">
                <a16:creationId xmlns:a16="http://schemas.microsoft.com/office/drawing/2014/main" id="{1589D591-F4E1-6292-91CF-5A74F8369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6099" y="6389380"/>
            <a:ext cx="490722" cy="331342"/>
          </a:xfrm>
        </p:spPr>
        <p:txBody>
          <a:bodyPr/>
          <a:lstStyle/>
          <a:p>
            <a:fld id="{7CC196F7-5967-426F-823C-EA2A1AB5828E}" type="slidenum">
              <a:rPr lang="en-IN" sz="1800" b="1" smtClean="0">
                <a:solidFill>
                  <a:schemeClr val="tx1"/>
                </a:solidFill>
              </a:rPr>
              <a:t>15</a:t>
            </a:fld>
            <a:endParaRPr lang="en-IN" sz="1800" b="1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7A75C8-6A74-3ABD-84B0-CF9DDA43A456}"/>
              </a:ext>
            </a:extLst>
          </p:cNvPr>
          <p:cNvSpPr txBox="1"/>
          <p:nvPr/>
        </p:nvSpPr>
        <p:spPr>
          <a:xfrm>
            <a:off x="2013736" y="780841"/>
            <a:ext cx="6226138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IN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Importance of Mendeley in research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389071-397B-7A45-8D72-5C8E7251B76B}"/>
              </a:ext>
            </a:extLst>
          </p:cNvPr>
          <p:cNvSpPr txBox="1"/>
          <p:nvPr/>
        </p:nvSpPr>
        <p:spPr>
          <a:xfrm>
            <a:off x="349321" y="1561712"/>
            <a:ext cx="10921430" cy="4449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N" sz="24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Collect references</a:t>
            </a:r>
            <a:r>
              <a:rPr lang="en-IN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 from the Web and UCI databases</a:t>
            </a:r>
            <a:endParaRPr lang="en-IN" sz="2400" dirty="0">
              <a:solidFill>
                <a:srgbClr val="3333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N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Automatically </a:t>
            </a:r>
            <a:r>
              <a:rPr lang="en-IN" sz="24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generate citations and bibliographies</a:t>
            </a:r>
            <a:endParaRPr lang="en-IN" sz="2400" dirty="0">
              <a:solidFill>
                <a:srgbClr val="3333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N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From within your citation library,</a:t>
            </a:r>
            <a:r>
              <a:rPr lang="en-IN" sz="24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 read, annotate and highlight PDFs</a:t>
            </a:r>
            <a:endParaRPr lang="en-IN" sz="2400" dirty="0">
              <a:solidFill>
                <a:srgbClr val="3333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N" sz="24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Collaborate </a:t>
            </a:r>
            <a:r>
              <a:rPr lang="en-IN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with other researchers online</a:t>
            </a:r>
            <a:endParaRPr lang="en-IN" sz="2400" dirty="0">
              <a:solidFill>
                <a:srgbClr val="3333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N" sz="24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Import papers</a:t>
            </a:r>
            <a:r>
              <a:rPr lang="en-IN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 from other research software</a:t>
            </a:r>
            <a:endParaRPr lang="en-IN" sz="2400" dirty="0">
              <a:solidFill>
                <a:srgbClr val="3333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N" sz="24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Find relevant papers</a:t>
            </a:r>
            <a:r>
              <a:rPr lang="en-IN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 based on what you’re reading</a:t>
            </a:r>
            <a:endParaRPr lang="en-IN" sz="2400" dirty="0">
              <a:solidFill>
                <a:srgbClr val="3333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N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Access your papers from </a:t>
            </a:r>
            <a:r>
              <a:rPr lang="en-IN" sz="24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anywhere online</a:t>
            </a:r>
            <a:endParaRPr lang="en-IN" sz="2400" dirty="0">
              <a:solidFill>
                <a:srgbClr val="3333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N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Read papers on the go with your </a:t>
            </a:r>
            <a:r>
              <a:rPr lang="en-IN" sz="24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iPhone or iPad</a:t>
            </a:r>
            <a:endParaRPr lang="en-IN" sz="2400" dirty="0">
              <a:solidFill>
                <a:srgbClr val="3333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N" sz="24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Build a professional presence </a:t>
            </a:r>
            <a:r>
              <a:rPr lang="en-IN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with your Mendeley profile</a:t>
            </a:r>
            <a:endParaRPr lang="en-IN" sz="2400" dirty="0">
              <a:solidFill>
                <a:srgbClr val="3333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FD8C772-E2EA-2E94-87B4-0717FA8265C5}"/>
              </a:ext>
            </a:extLst>
          </p:cNvPr>
          <p:cNvSpPr/>
          <p:nvPr/>
        </p:nvSpPr>
        <p:spPr>
          <a:xfrm>
            <a:off x="11691991" y="66874"/>
            <a:ext cx="394829" cy="4110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2270ABE-A261-8C44-F4F4-D5299925AB4B}"/>
              </a:ext>
            </a:extLst>
          </p:cNvPr>
          <p:cNvSpPr/>
          <p:nvPr/>
        </p:nvSpPr>
        <p:spPr>
          <a:xfrm>
            <a:off x="6933345" y="6345076"/>
            <a:ext cx="394829" cy="4110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78491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14B31CF-D6B4-D873-46C6-3659E769CD56}"/>
              </a:ext>
            </a:extLst>
          </p:cNvPr>
          <p:cNvSpPr/>
          <p:nvPr/>
        </p:nvSpPr>
        <p:spPr>
          <a:xfrm>
            <a:off x="8332342" y="0"/>
            <a:ext cx="3859658" cy="595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3CBE7A-D43C-2BAE-B847-96975A229866}"/>
              </a:ext>
            </a:extLst>
          </p:cNvPr>
          <p:cNvSpPr/>
          <p:nvPr/>
        </p:nvSpPr>
        <p:spPr>
          <a:xfrm>
            <a:off x="6852863" y="6262099"/>
            <a:ext cx="5339137" cy="595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46D091-8B0B-818F-B78B-B8AAE9D425B6}"/>
              </a:ext>
            </a:extLst>
          </p:cNvPr>
          <p:cNvSpPr/>
          <p:nvPr/>
        </p:nvSpPr>
        <p:spPr>
          <a:xfrm rot="5400000">
            <a:off x="9048129" y="3118230"/>
            <a:ext cx="5691840" cy="595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95" name="Google Shape;75;p1" descr="Google Shape;75;p1">
            <a:extLst>
              <a:ext uri="{FF2B5EF4-FFF2-40B4-BE49-F238E27FC236}">
                <a16:creationId xmlns:a16="http://schemas.microsoft.com/office/drawing/2014/main" id="{72C9B1F1-A3D8-94E4-35C3-03E0556B7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275" y="150580"/>
            <a:ext cx="467933" cy="64699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2247D166-A89D-AC3A-3667-53AD19EEB6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44"/>
          <a:stretch>
            <a:fillRect/>
          </a:stretch>
        </p:blipFill>
        <p:spPr bwMode="auto">
          <a:xfrm>
            <a:off x="62581" y="150579"/>
            <a:ext cx="882694" cy="64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" name="Slide Number Placeholder 197">
            <a:extLst>
              <a:ext uri="{FF2B5EF4-FFF2-40B4-BE49-F238E27FC236}">
                <a16:creationId xmlns:a16="http://schemas.microsoft.com/office/drawing/2014/main" id="{1589D591-F4E1-6292-91CF-5A74F8369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6099" y="6389380"/>
            <a:ext cx="490722" cy="331342"/>
          </a:xfrm>
        </p:spPr>
        <p:txBody>
          <a:bodyPr/>
          <a:lstStyle/>
          <a:p>
            <a:fld id="{7CC196F7-5967-426F-823C-EA2A1AB5828E}" type="slidenum">
              <a:rPr lang="en-IN" sz="1800" b="1" smtClean="0">
                <a:solidFill>
                  <a:schemeClr val="tx1"/>
                </a:solidFill>
              </a:rPr>
              <a:t>16</a:t>
            </a:fld>
            <a:endParaRPr lang="en-IN" sz="1800" b="1" dirty="0">
              <a:solidFill>
                <a:schemeClr val="tx1"/>
              </a:solidFill>
            </a:endParaRPr>
          </a:p>
        </p:txBody>
      </p:sp>
      <p:sp>
        <p:nvSpPr>
          <p:cNvPr id="3" name="Google Shape;2045;p47">
            <a:extLst>
              <a:ext uri="{FF2B5EF4-FFF2-40B4-BE49-F238E27FC236}">
                <a16:creationId xmlns:a16="http://schemas.microsoft.com/office/drawing/2014/main" id="{C0101445-CCE0-6AA2-721B-B9339E678A7D}"/>
              </a:ext>
            </a:extLst>
          </p:cNvPr>
          <p:cNvSpPr txBox="1">
            <a:spLocks/>
          </p:cNvSpPr>
          <p:nvPr/>
        </p:nvSpPr>
        <p:spPr>
          <a:xfrm>
            <a:off x="5334271" y="3033890"/>
            <a:ext cx="4721006" cy="1177326"/>
          </a:xfrm>
          <a:prstGeom prst="rect">
            <a:avLst/>
          </a:prstGeom>
        </p:spPr>
        <p:txBody>
          <a:bodyPr vert="horz" lIns="45699" tIns="45699" rIns="45699" bIns="45699" rtlCol="0" anchor="b">
            <a:normAutofit fontScale="75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b="1" kern="120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l"/>
            <a:r>
              <a:rPr lang="en-IN" dirty="0">
                <a:solidFill>
                  <a:schemeClr val="tx1"/>
                </a:solidFill>
              </a:rPr>
              <a:t>Thank!</a:t>
            </a:r>
            <a:br>
              <a:rPr lang="en-IN" dirty="0">
                <a:solidFill>
                  <a:schemeClr val="tx1"/>
                </a:solidFill>
              </a:rPr>
            </a:br>
            <a:r>
              <a:rPr lang="en-IN" dirty="0">
                <a:solidFill>
                  <a:schemeClr val="tx1"/>
                </a:solidFill>
              </a:rPr>
              <a:t>Over To You!</a:t>
            </a:r>
          </a:p>
        </p:txBody>
      </p:sp>
      <p:sp>
        <p:nvSpPr>
          <p:cNvPr id="7" name="Google Shape;2057;p47">
            <a:extLst>
              <a:ext uri="{FF2B5EF4-FFF2-40B4-BE49-F238E27FC236}">
                <a16:creationId xmlns:a16="http://schemas.microsoft.com/office/drawing/2014/main" id="{98CF0ADB-8D11-F0BE-0B0E-7ADE84F51381}"/>
              </a:ext>
            </a:extLst>
          </p:cNvPr>
          <p:cNvSpPr/>
          <p:nvPr/>
        </p:nvSpPr>
        <p:spPr>
          <a:xfrm>
            <a:off x="7497946" y="2246486"/>
            <a:ext cx="990154" cy="10599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6" h="21600" extrusionOk="0">
                <a:moveTo>
                  <a:pt x="11381" y="2549"/>
                </a:moveTo>
                <a:cubicBezTo>
                  <a:pt x="11738" y="2549"/>
                  <a:pt x="12094" y="2837"/>
                  <a:pt x="12094" y="3126"/>
                </a:cubicBezTo>
                <a:lnTo>
                  <a:pt x="12094" y="6398"/>
                </a:lnTo>
                <a:cubicBezTo>
                  <a:pt x="11890" y="6302"/>
                  <a:pt x="11636" y="6253"/>
                  <a:pt x="11381" y="6253"/>
                </a:cubicBezTo>
                <a:cubicBezTo>
                  <a:pt x="11127" y="6253"/>
                  <a:pt x="10922" y="6302"/>
                  <a:pt x="10668" y="6398"/>
                </a:cubicBezTo>
                <a:lnTo>
                  <a:pt x="10668" y="3126"/>
                </a:lnTo>
                <a:cubicBezTo>
                  <a:pt x="10668" y="2790"/>
                  <a:pt x="10973" y="2549"/>
                  <a:pt x="11381" y="2549"/>
                </a:cubicBezTo>
                <a:close/>
                <a:moveTo>
                  <a:pt x="13980" y="1202"/>
                </a:moveTo>
                <a:cubicBezTo>
                  <a:pt x="14285" y="1202"/>
                  <a:pt x="14641" y="1490"/>
                  <a:pt x="14641" y="1875"/>
                </a:cubicBezTo>
                <a:lnTo>
                  <a:pt x="14641" y="8177"/>
                </a:lnTo>
                <a:cubicBezTo>
                  <a:pt x="14641" y="8562"/>
                  <a:pt x="14946" y="8851"/>
                  <a:pt x="15304" y="8851"/>
                </a:cubicBezTo>
                <a:cubicBezTo>
                  <a:pt x="15711" y="8851"/>
                  <a:pt x="15965" y="8562"/>
                  <a:pt x="15965" y="8177"/>
                </a:cubicBezTo>
                <a:lnTo>
                  <a:pt x="15965" y="3126"/>
                </a:lnTo>
                <a:cubicBezTo>
                  <a:pt x="15965" y="2790"/>
                  <a:pt x="16272" y="2549"/>
                  <a:pt x="16578" y="2549"/>
                </a:cubicBezTo>
                <a:cubicBezTo>
                  <a:pt x="16934" y="2549"/>
                  <a:pt x="17239" y="2837"/>
                  <a:pt x="17239" y="3126"/>
                </a:cubicBezTo>
                <a:lnTo>
                  <a:pt x="17239" y="8177"/>
                </a:lnTo>
                <a:cubicBezTo>
                  <a:pt x="17239" y="8562"/>
                  <a:pt x="17545" y="8851"/>
                  <a:pt x="17851" y="8851"/>
                </a:cubicBezTo>
                <a:cubicBezTo>
                  <a:pt x="18208" y="8851"/>
                  <a:pt x="18564" y="8562"/>
                  <a:pt x="18564" y="8177"/>
                </a:cubicBezTo>
                <a:lnTo>
                  <a:pt x="18564" y="6927"/>
                </a:lnTo>
                <a:cubicBezTo>
                  <a:pt x="18564" y="6542"/>
                  <a:pt x="18869" y="6253"/>
                  <a:pt x="19227" y="6253"/>
                </a:cubicBezTo>
                <a:cubicBezTo>
                  <a:pt x="19582" y="6253"/>
                  <a:pt x="19838" y="6542"/>
                  <a:pt x="19838" y="6927"/>
                </a:cubicBezTo>
                <a:lnTo>
                  <a:pt x="19838" y="13278"/>
                </a:lnTo>
                <a:cubicBezTo>
                  <a:pt x="19838" y="14336"/>
                  <a:pt x="18971" y="15154"/>
                  <a:pt x="17800" y="15154"/>
                </a:cubicBezTo>
                <a:lnTo>
                  <a:pt x="15813" y="15154"/>
                </a:lnTo>
                <a:lnTo>
                  <a:pt x="15813" y="11978"/>
                </a:lnTo>
                <a:cubicBezTo>
                  <a:pt x="15813" y="10969"/>
                  <a:pt x="14946" y="10103"/>
                  <a:pt x="13776" y="10103"/>
                </a:cubicBezTo>
                <a:cubicBezTo>
                  <a:pt x="13520" y="10103"/>
                  <a:pt x="13368" y="10150"/>
                  <a:pt x="13165" y="10246"/>
                </a:cubicBezTo>
                <a:cubicBezTo>
                  <a:pt x="13368" y="10054"/>
                  <a:pt x="13368" y="2886"/>
                  <a:pt x="13368" y="1875"/>
                </a:cubicBezTo>
                <a:cubicBezTo>
                  <a:pt x="13368" y="1490"/>
                  <a:pt x="13674" y="1202"/>
                  <a:pt x="13980" y="1202"/>
                </a:cubicBezTo>
                <a:close/>
                <a:moveTo>
                  <a:pt x="8630" y="6253"/>
                </a:moveTo>
                <a:cubicBezTo>
                  <a:pt x="9038" y="6253"/>
                  <a:pt x="9292" y="6495"/>
                  <a:pt x="9344" y="6879"/>
                </a:cubicBezTo>
                <a:lnTo>
                  <a:pt x="9344" y="13278"/>
                </a:lnTo>
                <a:cubicBezTo>
                  <a:pt x="9344" y="13662"/>
                  <a:pt x="9649" y="13902"/>
                  <a:pt x="9955" y="13902"/>
                </a:cubicBezTo>
                <a:cubicBezTo>
                  <a:pt x="10362" y="13902"/>
                  <a:pt x="10668" y="13566"/>
                  <a:pt x="10668" y="13278"/>
                </a:cubicBezTo>
                <a:lnTo>
                  <a:pt x="10668" y="8177"/>
                </a:lnTo>
                <a:cubicBezTo>
                  <a:pt x="10668" y="7841"/>
                  <a:pt x="10973" y="7504"/>
                  <a:pt x="11331" y="7504"/>
                </a:cubicBezTo>
                <a:cubicBezTo>
                  <a:pt x="11636" y="7504"/>
                  <a:pt x="11992" y="7841"/>
                  <a:pt x="11992" y="8177"/>
                </a:cubicBezTo>
                <a:lnTo>
                  <a:pt x="11992" y="13278"/>
                </a:lnTo>
                <a:cubicBezTo>
                  <a:pt x="11992" y="13662"/>
                  <a:pt x="12350" y="13902"/>
                  <a:pt x="12655" y="13902"/>
                </a:cubicBezTo>
                <a:cubicBezTo>
                  <a:pt x="12961" y="13902"/>
                  <a:pt x="13266" y="13566"/>
                  <a:pt x="13266" y="13278"/>
                </a:cubicBezTo>
                <a:lnTo>
                  <a:pt x="13266" y="12027"/>
                </a:lnTo>
                <a:cubicBezTo>
                  <a:pt x="13266" y="11690"/>
                  <a:pt x="13622" y="11354"/>
                  <a:pt x="13928" y="11354"/>
                </a:cubicBezTo>
                <a:cubicBezTo>
                  <a:pt x="14233" y="11354"/>
                  <a:pt x="14539" y="11690"/>
                  <a:pt x="14539" y="12027"/>
                </a:cubicBezTo>
                <a:lnTo>
                  <a:pt x="14539" y="18376"/>
                </a:lnTo>
                <a:cubicBezTo>
                  <a:pt x="14539" y="19435"/>
                  <a:pt x="13674" y="20253"/>
                  <a:pt x="12603" y="20253"/>
                </a:cubicBezTo>
                <a:lnTo>
                  <a:pt x="5267" y="20253"/>
                </a:lnTo>
                <a:cubicBezTo>
                  <a:pt x="4606" y="20253"/>
                  <a:pt x="4045" y="19965"/>
                  <a:pt x="3689" y="19531"/>
                </a:cubicBezTo>
                <a:cubicBezTo>
                  <a:pt x="1244" y="16068"/>
                  <a:pt x="1396" y="16260"/>
                  <a:pt x="1396" y="16164"/>
                </a:cubicBezTo>
                <a:cubicBezTo>
                  <a:pt x="1244" y="15924"/>
                  <a:pt x="1244" y="15587"/>
                  <a:pt x="1550" y="15347"/>
                </a:cubicBezTo>
                <a:cubicBezTo>
                  <a:pt x="1687" y="15238"/>
                  <a:pt x="1834" y="15188"/>
                  <a:pt x="1980" y="15188"/>
                </a:cubicBezTo>
                <a:cubicBezTo>
                  <a:pt x="2156" y="15188"/>
                  <a:pt x="2326" y="15261"/>
                  <a:pt x="2466" y="15394"/>
                </a:cubicBezTo>
                <a:lnTo>
                  <a:pt x="4198" y="17030"/>
                </a:lnTo>
                <a:cubicBezTo>
                  <a:pt x="4321" y="17147"/>
                  <a:pt x="4483" y="17210"/>
                  <a:pt x="4623" y="17210"/>
                </a:cubicBezTo>
                <a:cubicBezTo>
                  <a:pt x="4716" y="17210"/>
                  <a:pt x="4800" y="17184"/>
                  <a:pt x="4860" y="17126"/>
                </a:cubicBezTo>
                <a:cubicBezTo>
                  <a:pt x="5165" y="17030"/>
                  <a:pt x="5267" y="16837"/>
                  <a:pt x="5267" y="16549"/>
                </a:cubicBezTo>
                <a:lnTo>
                  <a:pt x="5267" y="8177"/>
                </a:lnTo>
                <a:cubicBezTo>
                  <a:pt x="5267" y="7841"/>
                  <a:pt x="5573" y="7504"/>
                  <a:pt x="5982" y="7504"/>
                </a:cubicBezTo>
                <a:cubicBezTo>
                  <a:pt x="6338" y="7504"/>
                  <a:pt x="6593" y="7841"/>
                  <a:pt x="6593" y="8177"/>
                </a:cubicBezTo>
                <a:lnTo>
                  <a:pt x="6593" y="13278"/>
                </a:lnTo>
                <a:cubicBezTo>
                  <a:pt x="6593" y="13662"/>
                  <a:pt x="6899" y="13902"/>
                  <a:pt x="7306" y="13902"/>
                </a:cubicBezTo>
                <a:cubicBezTo>
                  <a:pt x="7662" y="13902"/>
                  <a:pt x="8019" y="13566"/>
                  <a:pt x="8019" y="13278"/>
                </a:cubicBezTo>
                <a:lnTo>
                  <a:pt x="8019" y="6927"/>
                </a:lnTo>
                <a:cubicBezTo>
                  <a:pt x="8019" y="6542"/>
                  <a:pt x="8325" y="6253"/>
                  <a:pt x="8630" y="6253"/>
                </a:cubicBezTo>
                <a:close/>
                <a:moveTo>
                  <a:pt x="14030" y="0"/>
                </a:moveTo>
                <a:cubicBezTo>
                  <a:pt x="13113" y="0"/>
                  <a:pt x="12350" y="625"/>
                  <a:pt x="12146" y="1394"/>
                </a:cubicBezTo>
                <a:cubicBezTo>
                  <a:pt x="11890" y="1347"/>
                  <a:pt x="11636" y="1251"/>
                  <a:pt x="11381" y="1251"/>
                </a:cubicBezTo>
                <a:cubicBezTo>
                  <a:pt x="10311" y="1251"/>
                  <a:pt x="9394" y="2116"/>
                  <a:pt x="9394" y="3126"/>
                </a:cubicBezTo>
                <a:lnTo>
                  <a:pt x="9394" y="5099"/>
                </a:lnTo>
                <a:cubicBezTo>
                  <a:pt x="9190" y="5051"/>
                  <a:pt x="8936" y="5003"/>
                  <a:pt x="8681" y="5003"/>
                </a:cubicBezTo>
                <a:cubicBezTo>
                  <a:pt x="7764" y="5003"/>
                  <a:pt x="7000" y="5580"/>
                  <a:pt x="6797" y="6398"/>
                </a:cubicBezTo>
                <a:cubicBezTo>
                  <a:pt x="6541" y="6302"/>
                  <a:pt x="6287" y="6253"/>
                  <a:pt x="6032" y="6253"/>
                </a:cubicBezTo>
                <a:cubicBezTo>
                  <a:pt x="4961" y="6253"/>
                  <a:pt x="3994" y="7119"/>
                  <a:pt x="3994" y="8177"/>
                </a:cubicBezTo>
                <a:lnTo>
                  <a:pt x="3994" y="15058"/>
                </a:lnTo>
                <a:lnTo>
                  <a:pt x="3433" y="14479"/>
                </a:lnTo>
                <a:cubicBezTo>
                  <a:pt x="3039" y="14107"/>
                  <a:pt x="2533" y="13927"/>
                  <a:pt x="2025" y="13927"/>
                </a:cubicBezTo>
                <a:cubicBezTo>
                  <a:pt x="1551" y="13927"/>
                  <a:pt x="1076" y="14082"/>
                  <a:pt x="683" y="14383"/>
                </a:cubicBezTo>
                <a:cubicBezTo>
                  <a:pt x="-82" y="15058"/>
                  <a:pt x="-234" y="16116"/>
                  <a:pt x="377" y="16886"/>
                </a:cubicBezTo>
                <a:lnTo>
                  <a:pt x="2670" y="20253"/>
                </a:lnTo>
                <a:cubicBezTo>
                  <a:pt x="3281" y="21119"/>
                  <a:pt x="4300" y="21600"/>
                  <a:pt x="5319" y="21600"/>
                </a:cubicBezTo>
                <a:lnTo>
                  <a:pt x="12655" y="21600"/>
                </a:lnTo>
                <a:cubicBezTo>
                  <a:pt x="14489" y="21600"/>
                  <a:pt x="16017" y="20157"/>
                  <a:pt x="16017" y="18376"/>
                </a:cubicBezTo>
                <a:lnTo>
                  <a:pt x="16017" y="16501"/>
                </a:lnTo>
                <a:lnTo>
                  <a:pt x="18004" y="16501"/>
                </a:lnTo>
                <a:cubicBezTo>
                  <a:pt x="19838" y="16501"/>
                  <a:pt x="21366" y="15058"/>
                  <a:pt x="21366" y="13278"/>
                </a:cubicBezTo>
                <a:lnTo>
                  <a:pt x="21366" y="6927"/>
                </a:lnTo>
                <a:cubicBezTo>
                  <a:pt x="21366" y="5917"/>
                  <a:pt x="20499" y="5051"/>
                  <a:pt x="19379" y="5051"/>
                </a:cubicBezTo>
                <a:cubicBezTo>
                  <a:pt x="19125" y="5051"/>
                  <a:pt x="18971" y="5099"/>
                  <a:pt x="18767" y="5148"/>
                </a:cubicBezTo>
                <a:lnTo>
                  <a:pt x="18767" y="3126"/>
                </a:lnTo>
                <a:cubicBezTo>
                  <a:pt x="18767" y="2116"/>
                  <a:pt x="17851" y="1251"/>
                  <a:pt x="16730" y="1251"/>
                </a:cubicBezTo>
                <a:cubicBezTo>
                  <a:pt x="16476" y="1251"/>
                  <a:pt x="16221" y="1347"/>
                  <a:pt x="15965" y="1394"/>
                </a:cubicBezTo>
                <a:cubicBezTo>
                  <a:pt x="15711" y="625"/>
                  <a:pt x="14946" y="0"/>
                  <a:pt x="14030" y="0"/>
                </a:cubicBezTo>
                <a:close/>
              </a:path>
            </a:pathLst>
          </a:custGeom>
          <a:solidFill>
            <a:srgbClr val="00B05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8" name="Google Shape;2059;p47">
            <a:extLst>
              <a:ext uri="{FF2B5EF4-FFF2-40B4-BE49-F238E27FC236}">
                <a16:creationId xmlns:a16="http://schemas.microsoft.com/office/drawing/2014/main" id="{2CFDF7CC-B888-5262-55D1-2D221E09633E}"/>
              </a:ext>
            </a:extLst>
          </p:cNvPr>
          <p:cNvGrpSpPr/>
          <p:nvPr/>
        </p:nvGrpSpPr>
        <p:grpSpPr>
          <a:xfrm>
            <a:off x="9533084" y="4514217"/>
            <a:ext cx="1458173" cy="1444880"/>
            <a:chOff x="0" y="0"/>
            <a:chExt cx="1458172" cy="1444878"/>
          </a:xfrm>
        </p:grpSpPr>
        <p:sp>
          <p:nvSpPr>
            <p:cNvPr id="10" name="Google Shape;2060;p47">
              <a:extLst>
                <a:ext uri="{FF2B5EF4-FFF2-40B4-BE49-F238E27FC236}">
                  <a16:creationId xmlns:a16="http://schemas.microsoft.com/office/drawing/2014/main" id="{FB6AC6BE-95C2-B441-BE57-F061635B81EB}"/>
                </a:ext>
              </a:extLst>
            </p:cNvPr>
            <p:cNvSpPr/>
            <p:nvPr/>
          </p:nvSpPr>
          <p:spPr>
            <a:xfrm>
              <a:off x="0" y="559054"/>
              <a:ext cx="1458164" cy="8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237" extrusionOk="0">
                  <a:moveTo>
                    <a:pt x="20859" y="5770"/>
                  </a:moveTo>
                  <a:lnTo>
                    <a:pt x="15466" y="377"/>
                  </a:lnTo>
                  <a:cubicBezTo>
                    <a:pt x="14907" y="-182"/>
                    <a:pt x="13930" y="-112"/>
                    <a:pt x="13285" y="534"/>
                  </a:cubicBezTo>
                  <a:lnTo>
                    <a:pt x="534" y="13284"/>
                  </a:lnTo>
                  <a:cubicBezTo>
                    <a:pt x="-112" y="13930"/>
                    <a:pt x="-182" y="14907"/>
                    <a:pt x="377" y="15466"/>
                  </a:cubicBezTo>
                  <a:lnTo>
                    <a:pt x="5770" y="20859"/>
                  </a:lnTo>
                  <a:cubicBezTo>
                    <a:pt x="6329" y="21418"/>
                    <a:pt x="7306" y="21348"/>
                    <a:pt x="7952" y="20702"/>
                  </a:cubicBezTo>
                  <a:lnTo>
                    <a:pt x="20703" y="7952"/>
                  </a:lnTo>
                  <a:cubicBezTo>
                    <a:pt x="21348" y="7306"/>
                    <a:pt x="21418" y="6329"/>
                    <a:pt x="20859" y="5770"/>
                  </a:cubicBezTo>
                  <a:close/>
                </a:path>
              </a:pathLst>
            </a:custGeom>
            <a:solidFill>
              <a:srgbClr val="D8E2F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900"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11" name="Google Shape;2061;p47">
              <a:extLst>
                <a:ext uri="{FF2B5EF4-FFF2-40B4-BE49-F238E27FC236}">
                  <a16:creationId xmlns:a16="http://schemas.microsoft.com/office/drawing/2014/main" id="{241085B5-4098-464D-C96E-D7FFD5B5BDD5}"/>
                </a:ext>
              </a:extLst>
            </p:cNvPr>
            <p:cNvSpPr/>
            <p:nvPr/>
          </p:nvSpPr>
          <p:spPr>
            <a:xfrm>
              <a:off x="0" y="289605"/>
              <a:ext cx="1458173" cy="946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9" h="21260" extrusionOk="0">
                  <a:moveTo>
                    <a:pt x="21569" y="6336"/>
                  </a:moveTo>
                  <a:lnTo>
                    <a:pt x="21568" y="6336"/>
                  </a:lnTo>
                  <a:cubicBezTo>
                    <a:pt x="21580" y="5987"/>
                    <a:pt x="21455" y="5651"/>
                    <a:pt x="21186" y="5403"/>
                  </a:cubicBezTo>
                  <a:lnTo>
                    <a:pt x="15708" y="353"/>
                  </a:lnTo>
                  <a:cubicBezTo>
                    <a:pt x="15141" y="-170"/>
                    <a:pt x="14149" y="-105"/>
                    <a:pt x="13493" y="500"/>
                  </a:cubicBezTo>
                  <a:lnTo>
                    <a:pt x="542" y="12439"/>
                  </a:lnTo>
                  <a:cubicBezTo>
                    <a:pt x="164" y="12789"/>
                    <a:pt x="-20" y="13241"/>
                    <a:pt x="2" y="13663"/>
                  </a:cubicBezTo>
                  <a:lnTo>
                    <a:pt x="0" y="13663"/>
                  </a:lnTo>
                  <a:lnTo>
                    <a:pt x="0" y="15015"/>
                  </a:lnTo>
                  <a:lnTo>
                    <a:pt x="1" y="15015"/>
                  </a:lnTo>
                  <a:cubicBezTo>
                    <a:pt x="12" y="15331"/>
                    <a:pt x="138" y="15630"/>
                    <a:pt x="383" y="15857"/>
                  </a:cubicBezTo>
                  <a:lnTo>
                    <a:pt x="5861" y="20907"/>
                  </a:lnTo>
                  <a:cubicBezTo>
                    <a:pt x="6429" y="21430"/>
                    <a:pt x="7421" y="21365"/>
                    <a:pt x="8076" y="20760"/>
                  </a:cubicBezTo>
                  <a:lnTo>
                    <a:pt x="21027" y="8821"/>
                  </a:lnTo>
                  <a:cubicBezTo>
                    <a:pt x="21379" y="8497"/>
                    <a:pt x="21562" y="8083"/>
                    <a:pt x="21569" y="7688"/>
                  </a:cubicBezTo>
                  <a:lnTo>
                    <a:pt x="21569" y="7688"/>
                  </a:lnTo>
                  <a:lnTo>
                    <a:pt x="21569" y="6336"/>
                  </a:lnTo>
                  <a:close/>
                </a:path>
              </a:pathLst>
            </a:custGeom>
            <a:solidFill>
              <a:srgbClr val="B3C6E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900"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12" name="Google Shape;2062;p47">
              <a:extLst>
                <a:ext uri="{FF2B5EF4-FFF2-40B4-BE49-F238E27FC236}">
                  <a16:creationId xmlns:a16="http://schemas.microsoft.com/office/drawing/2014/main" id="{2C334BCA-CEB2-DC86-4E01-B26605FA3BB7}"/>
                </a:ext>
              </a:extLst>
            </p:cNvPr>
            <p:cNvSpPr/>
            <p:nvPr/>
          </p:nvSpPr>
          <p:spPr>
            <a:xfrm>
              <a:off x="0" y="289606"/>
              <a:ext cx="1458164" cy="8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237" extrusionOk="0">
                  <a:moveTo>
                    <a:pt x="20859" y="5770"/>
                  </a:moveTo>
                  <a:lnTo>
                    <a:pt x="15466" y="377"/>
                  </a:lnTo>
                  <a:cubicBezTo>
                    <a:pt x="14907" y="-182"/>
                    <a:pt x="13930" y="-112"/>
                    <a:pt x="13285" y="534"/>
                  </a:cubicBezTo>
                  <a:lnTo>
                    <a:pt x="534" y="13284"/>
                  </a:lnTo>
                  <a:cubicBezTo>
                    <a:pt x="-112" y="13930"/>
                    <a:pt x="-182" y="14907"/>
                    <a:pt x="377" y="15466"/>
                  </a:cubicBezTo>
                  <a:lnTo>
                    <a:pt x="5770" y="20859"/>
                  </a:lnTo>
                  <a:cubicBezTo>
                    <a:pt x="6329" y="21418"/>
                    <a:pt x="7306" y="21348"/>
                    <a:pt x="7952" y="20702"/>
                  </a:cubicBezTo>
                  <a:lnTo>
                    <a:pt x="20703" y="7952"/>
                  </a:lnTo>
                  <a:cubicBezTo>
                    <a:pt x="21348" y="7306"/>
                    <a:pt x="21418" y="6329"/>
                    <a:pt x="20859" y="5770"/>
                  </a:cubicBezTo>
                  <a:close/>
                </a:path>
              </a:pathLst>
            </a:custGeom>
            <a:solidFill>
              <a:srgbClr val="8DA9D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900"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13" name="Google Shape;2063;p47">
              <a:extLst>
                <a:ext uri="{FF2B5EF4-FFF2-40B4-BE49-F238E27FC236}">
                  <a16:creationId xmlns:a16="http://schemas.microsoft.com/office/drawing/2014/main" id="{10A659C5-75AD-A59B-1E4A-C7D1157F48FE}"/>
                </a:ext>
              </a:extLst>
            </p:cNvPr>
            <p:cNvSpPr/>
            <p:nvPr/>
          </p:nvSpPr>
          <p:spPr>
            <a:xfrm>
              <a:off x="1171027" y="417498"/>
              <a:ext cx="71478" cy="43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079" extrusionOk="0">
                  <a:moveTo>
                    <a:pt x="16509" y="20290"/>
                  </a:moveTo>
                  <a:lnTo>
                    <a:pt x="786" y="4563"/>
                  </a:lnTo>
                  <a:cubicBezTo>
                    <a:pt x="-257" y="3514"/>
                    <a:pt x="-265" y="1823"/>
                    <a:pt x="778" y="774"/>
                  </a:cubicBezTo>
                  <a:cubicBezTo>
                    <a:pt x="1820" y="-261"/>
                    <a:pt x="3510" y="-261"/>
                    <a:pt x="4561" y="788"/>
                  </a:cubicBezTo>
                  <a:lnTo>
                    <a:pt x="20284" y="16515"/>
                  </a:lnTo>
                  <a:cubicBezTo>
                    <a:pt x="21327" y="17564"/>
                    <a:pt x="21335" y="19255"/>
                    <a:pt x="20292" y="20304"/>
                  </a:cubicBezTo>
                  <a:cubicBezTo>
                    <a:pt x="19250" y="21339"/>
                    <a:pt x="17551" y="21339"/>
                    <a:pt x="16509" y="20290"/>
                  </a:cubicBezTo>
                  <a:close/>
                </a:path>
              </a:pathLst>
            </a:custGeom>
            <a:solidFill>
              <a:srgbClr val="E8F4F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900"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14" name="Google Shape;2064;p47">
              <a:extLst>
                <a:ext uri="{FF2B5EF4-FFF2-40B4-BE49-F238E27FC236}">
                  <a16:creationId xmlns:a16="http://schemas.microsoft.com/office/drawing/2014/main" id="{5CC2BDD9-6600-1402-C5B8-F68D04E89F4C}"/>
                </a:ext>
              </a:extLst>
            </p:cNvPr>
            <p:cNvSpPr/>
            <p:nvPr/>
          </p:nvSpPr>
          <p:spPr>
            <a:xfrm>
              <a:off x="1252090" y="466750"/>
              <a:ext cx="24095" cy="14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62" h="19646" extrusionOk="0">
                  <a:moveTo>
                    <a:pt x="2895" y="16754"/>
                  </a:moveTo>
                  <a:cubicBezTo>
                    <a:pt x="-946" y="12886"/>
                    <a:pt x="-969" y="6680"/>
                    <a:pt x="2848" y="2851"/>
                  </a:cubicBezTo>
                  <a:cubicBezTo>
                    <a:pt x="6665" y="-977"/>
                    <a:pt x="12927" y="-937"/>
                    <a:pt x="16767" y="2892"/>
                  </a:cubicBezTo>
                  <a:cubicBezTo>
                    <a:pt x="20608" y="6760"/>
                    <a:pt x="20631" y="12966"/>
                    <a:pt x="16814" y="16795"/>
                  </a:cubicBezTo>
                  <a:cubicBezTo>
                    <a:pt x="12997" y="20623"/>
                    <a:pt x="6758" y="20583"/>
                    <a:pt x="2895" y="16754"/>
                  </a:cubicBezTo>
                  <a:close/>
                </a:path>
              </a:pathLst>
            </a:custGeom>
            <a:solidFill>
              <a:srgbClr val="E8F4F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900"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15" name="Google Shape;2065;p47">
              <a:extLst>
                <a:ext uri="{FF2B5EF4-FFF2-40B4-BE49-F238E27FC236}">
                  <a16:creationId xmlns:a16="http://schemas.microsoft.com/office/drawing/2014/main" id="{35833002-F388-366D-5538-DB8ACC6B365A}"/>
                </a:ext>
              </a:extLst>
            </p:cNvPr>
            <p:cNvSpPr/>
            <p:nvPr/>
          </p:nvSpPr>
          <p:spPr>
            <a:xfrm>
              <a:off x="36509" y="311780"/>
              <a:ext cx="1385229" cy="841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360" extrusionOk="0">
                  <a:moveTo>
                    <a:pt x="20119" y="5200"/>
                  </a:moveTo>
                  <a:cubicBezTo>
                    <a:pt x="20189" y="5130"/>
                    <a:pt x="20303" y="5131"/>
                    <a:pt x="20373" y="5201"/>
                  </a:cubicBezTo>
                  <a:lnTo>
                    <a:pt x="21000" y="5828"/>
                  </a:lnTo>
                  <a:cubicBezTo>
                    <a:pt x="21478" y="6305"/>
                    <a:pt x="21480" y="7076"/>
                    <a:pt x="21006" y="7550"/>
                  </a:cubicBezTo>
                  <a:lnTo>
                    <a:pt x="7551" y="21006"/>
                  </a:lnTo>
                  <a:cubicBezTo>
                    <a:pt x="7077" y="21480"/>
                    <a:pt x="6305" y="21478"/>
                    <a:pt x="5828" y="21001"/>
                  </a:cubicBezTo>
                  <a:lnTo>
                    <a:pt x="360" y="15531"/>
                  </a:lnTo>
                  <a:cubicBezTo>
                    <a:pt x="-118" y="15054"/>
                    <a:pt x="-120" y="14283"/>
                    <a:pt x="354" y="13809"/>
                  </a:cubicBezTo>
                  <a:lnTo>
                    <a:pt x="13810" y="354"/>
                  </a:lnTo>
                  <a:cubicBezTo>
                    <a:pt x="14284" y="-120"/>
                    <a:pt x="15055" y="-118"/>
                    <a:pt x="15532" y="359"/>
                  </a:cubicBezTo>
                  <a:lnTo>
                    <a:pt x="16158" y="985"/>
                  </a:lnTo>
                  <a:cubicBezTo>
                    <a:pt x="16228" y="1055"/>
                    <a:pt x="16228" y="1169"/>
                    <a:pt x="16159" y="1240"/>
                  </a:cubicBezTo>
                  <a:cubicBezTo>
                    <a:pt x="15906" y="1493"/>
                    <a:pt x="15907" y="1904"/>
                    <a:pt x="16162" y="2159"/>
                  </a:cubicBezTo>
                  <a:lnTo>
                    <a:pt x="19201" y="5198"/>
                  </a:lnTo>
                  <a:cubicBezTo>
                    <a:pt x="19455" y="5451"/>
                    <a:pt x="19866" y="5453"/>
                    <a:pt x="20119" y="5200"/>
                  </a:cubicBezTo>
                  <a:close/>
                </a:path>
              </a:pathLst>
            </a:custGeom>
            <a:solidFill>
              <a:srgbClr val="FBE4D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900"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16" name="Google Shape;2066;p47">
              <a:extLst>
                <a:ext uri="{FF2B5EF4-FFF2-40B4-BE49-F238E27FC236}">
                  <a16:creationId xmlns:a16="http://schemas.microsoft.com/office/drawing/2014/main" id="{76EFF1C2-1CF9-7C03-24AD-0E6A2343A514}"/>
                </a:ext>
              </a:extLst>
            </p:cNvPr>
            <p:cNvSpPr/>
            <p:nvPr/>
          </p:nvSpPr>
          <p:spPr>
            <a:xfrm>
              <a:off x="576287" y="527748"/>
              <a:ext cx="482372" cy="301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19025" extrusionOk="0">
                  <a:moveTo>
                    <a:pt x="11699" y="1741"/>
                  </a:moveTo>
                  <a:cubicBezTo>
                    <a:pt x="17150" y="4771"/>
                    <a:pt x="20814" y="10706"/>
                    <a:pt x="19883" y="14997"/>
                  </a:cubicBezTo>
                  <a:cubicBezTo>
                    <a:pt x="18952" y="19289"/>
                    <a:pt x="13779" y="20312"/>
                    <a:pt x="8329" y="17283"/>
                  </a:cubicBezTo>
                  <a:cubicBezTo>
                    <a:pt x="2878" y="14253"/>
                    <a:pt x="-786" y="8318"/>
                    <a:pt x="145" y="4027"/>
                  </a:cubicBezTo>
                  <a:cubicBezTo>
                    <a:pt x="1076" y="-265"/>
                    <a:pt x="6249" y="-1288"/>
                    <a:pt x="11699" y="1741"/>
                  </a:cubicBezTo>
                  <a:close/>
                </a:path>
              </a:pathLst>
            </a:custGeom>
            <a:solidFill>
              <a:srgbClr val="9BD0F3">
                <a:alpha val="4941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900"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17" name="Google Shape;2067;p47">
              <a:extLst>
                <a:ext uri="{FF2B5EF4-FFF2-40B4-BE49-F238E27FC236}">
                  <a16:creationId xmlns:a16="http://schemas.microsoft.com/office/drawing/2014/main" id="{5F4914DC-57AB-E963-1E6E-FE9035FFFCE1}"/>
                </a:ext>
              </a:extLst>
            </p:cNvPr>
            <p:cNvSpPr/>
            <p:nvPr/>
          </p:nvSpPr>
          <p:spPr>
            <a:xfrm>
              <a:off x="691163" y="1150"/>
              <a:ext cx="274871" cy="413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83" h="18898" extrusionOk="0">
                  <a:moveTo>
                    <a:pt x="17394" y="6539"/>
                  </a:moveTo>
                  <a:cubicBezTo>
                    <a:pt x="17394" y="6539"/>
                    <a:pt x="13670" y="3920"/>
                    <a:pt x="10835" y="5224"/>
                  </a:cubicBezTo>
                  <a:cubicBezTo>
                    <a:pt x="8000" y="6529"/>
                    <a:pt x="8877" y="8698"/>
                    <a:pt x="9797" y="12069"/>
                  </a:cubicBezTo>
                  <a:cubicBezTo>
                    <a:pt x="10717" y="15442"/>
                    <a:pt x="6675" y="20586"/>
                    <a:pt x="2506" y="18356"/>
                  </a:cubicBezTo>
                  <a:cubicBezTo>
                    <a:pt x="-3830" y="14965"/>
                    <a:pt x="3968" y="13044"/>
                    <a:pt x="2957" y="7045"/>
                  </a:cubicBezTo>
                  <a:cubicBezTo>
                    <a:pt x="2373" y="3574"/>
                    <a:pt x="4163" y="2017"/>
                    <a:pt x="6975" y="618"/>
                  </a:cubicBezTo>
                  <a:cubicBezTo>
                    <a:pt x="10257" y="-1014"/>
                    <a:pt x="16774" y="691"/>
                    <a:pt x="17460" y="4515"/>
                  </a:cubicBezTo>
                  <a:cubicBezTo>
                    <a:pt x="17770" y="6250"/>
                    <a:pt x="17394" y="6539"/>
                    <a:pt x="17394" y="6539"/>
                  </a:cubicBezTo>
                  <a:close/>
                </a:path>
              </a:pathLst>
            </a:custGeom>
            <a:solidFill>
              <a:srgbClr val="05325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900"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18" name="Google Shape;2068;p47">
              <a:extLst>
                <a:ext uri="{FF2B5EF4-FFF2-40B4-BE49-F238E27FC236}">
                  <a16:creationId xmlns:a16="http://schemas.microsoft.com/office/drawing/2014/main" id="{3E52DC45-89F4-9360-1FAD-B977337552A5}"/>
                </a:ext>
              </a:extLst>
            </p:cNvPr>
            <p:cNvSpPr/>
            <p:nvPr/>
          </p:nvSpPr>
          <p:spPr>
            <a:xfrm>
              <a:off x="725501" y="183423"/>
              <a:ext cx="211519" cy="350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516" y="21600"/>
                  </a:moveTo>
                  <a:lnTo>
                    <a:pt x="0" y="19716"/>
                  </a:lnTo>
                  <a:lnTo>
                    <a:pt x="10651" y="9957"/>
                  </a:lnTo>
                  <a:lnTo>
                    <a:pt x="10651" y="4577"/>
                  </a:lnTo>
                  <a:lnTo>
                    <a:pt x="21600" y="0"/>
                  </a:lnTo>
                  <a:lnTo>
                    <a:pt x="19582" y="13727"/>
                  </a:lnTo>
                  <a:lnTo>
                    <a:pt x="12516" y="21600"/>
                  </a:lnTo>
                  <a:close/>
                </a:path>
              </a:pathLst>
            </a:custGeom>
            <a:solidFill>
              <a:srgbClr val="FCC4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900"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19" name="Google Shape;2069;p47">
              <a:extLst>
                <a:ext uri="{FF2B5EF4-FFF2-40B4-BE49-F238E27FC236}">
                  <a16:creationId xmlns:a16="http://schemas.microsoft.com/office/drawing/2014/main" id="{5C0BD52E-6D16-F007-2BB8-BF0C45103C2B}"/>
                </a:ext>
              </a:extLst>
            </p:cNvPr>
            <p:cNvSpPr/>
            <p:nvPr/>
          </p:nvSpPr>
          <p:spPr>
            <a:xfrm>
              <a:off x="683144" y="480434"/>
              <a:ext cx="247517" cy="295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5" extrusionOk="0">
                  <a:moveTo>
                    <a:pt x="20227" y="8902"/>
                  </a:moveTo>
                  <a:lnTo>
                    <a:pt x="17681" y="19190"/>
                  </a:lnTo>
                  <a:cubicBezTo>
                    <a:pt x="17681" y="19190"/>
                    <a:pt x="17723" y="19310"/>
                    <a:pt x="17801" y="19535"/>
                  </a:cubicBezTo>
                  <a:lnTo>
                    <a:pt x="17801" y="19538"/>
                  </a:lnTo>
                  <a:cubicBezTo>
                    <a:pt x="17913" y="19864"/>
                    <a:pt x="18100" y="20411"/>
                    <a:pt x="18336" y="21134"/>
                  </a:cubicBezTo>
                  <a:cubicBezTo>
                    <a:pt x="18384" y="21272"/>
                    <a:pt x="18431" y="21418"/>
                    <a:pt x="18478" y="21569"/>
                  </a:cubicBezTo>
                  <a:cubicBezTo>
                    <a:pt x="18354" y="21576"/>
                    <a:pt x="18229" y="21580"/>
                    <a:pt x="18102" y="21585"/>
                  </a:cubicBezTo>
                  <a:cubicBezTo>
                    <a:pt x="17651" y="21600"/>
                    <a:pt x="17195" y="21598"/>
                    <a:pt x="16734" y="21582"/>
                  </a:cubicBezTo>
                  <a:cubicBezTo>
                    <a:pt x="15558" y="21541"/>
                    <a:pt x="14355" y="21403"/>
                    <a:pt x="13144" y="21151"/>
                  </a:cubicBezTo>
                  <a:cubicBezTo>
                    <a:pt x="11834" y="20880"/>
                    <a:pt x="10551" y="20554"/>
                    <a:pt x="9323" y="20177"/>
                  </a:cubicBezTo>
                  <a:cubicBezTo>
                    <a:pt x="7262" y="19549"/>
                    <a:pt x="5351" y="18785"/>
                    <a:pt x="3702" y="17918"/>
                  </a:cubicBezTo>
                  <a:cubicBezTo>
                    <a:pt x="2232" y="17147"/>
                    <a:pt x="972" y="16297"/>
                    <a:pt x="0" y="15387"/>
                  </a:cubicBezTo>
                  <a:lnTo>
                    <a:pt x="1629" y="6798"/>
                  </a:lnTo>
                  <a:lnTo>
                    <a:pt x="2920" y="0"/>
                  </a:lnTo>
                  <a:cubicBezTo>
                    <a:pt x="3353" y="291"/>
                    <a:pt x="3842" y="556"/>
                    <a:pt x="4375" y="799"/>
                  </a:cubicBezTo>
                  <a:cubicBezTo>
                    <a:pt x="4639" y="920"/>
                    <a:pt x="4910" y="1033"/>
                    <a:pt x="5194" y="1143"/>
                  </a:cubicBezTo>
                  <a:cubicBezTo>
                    <a:pt x="5934" y="1430"/>
                    <a:pt x="6739" y="1679"/>
                    <a:pt x="7581" y="1896"/>
                  </a:cubicBezTo>
                  <a:cubicBezTo>
                    <a:pt x="9395" y="2364"/>
                    <a:pt x="11380" y="2684"/>
                    <a:pt x="13269" y="2899"/>
                  </a:cubicBezTo>
                  <a:cubicBezTo>
                    <a:pt x="13834" y="2962"/>
                    <a:pt x="14390" y="3019"/>
                    <a:pt x="14933" y="3067"/>
                  </a:cubicBezTo>
                  <a:cubicBezTo>
                    <a:pt x="15708" y="3135"/>
                    <a:pt x="16455" y="3185"/>
                    <a:pt x="17145" y="3225"/>
                  </a:cubicBezTo>
                  <a:cubicBezTo>
                    <a:pt x="19746" y="3374"/>
                    <a:pt x="21600" y="3345"/>
                    <a:pt x="21600" y="3345"/>
                  </a:cubicBezTo>
                  <a:lnTo>
                    <a:pt x="20227" y="8902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900"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20" name="Google Shape;2070;p47">
              <a:extLst>
                <a:ext uri="{FF2B5EF4-FFF2-40B4-BE49-F238E27FC236}">
                  <a16:creationId xmlns:a16="http://schemas.microsoft.com/office/drawing/2014/main" id="{36ADB30C-7D64-E33F-253A-F2DE38BEEC80}"/>
                </a:ext>
              </a:extLst>
            </p:cNvPr>
            <p:cNvSpPr/>
            <p:nvPr/>
          </p:nvSpPr>
          <p:spPr>
            <a:xfrm>
              <a:off x="772864" y="340673"/>
              <a:ext cx="292782" cy="435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3" h="21597" extrusionOk="0">
                  <a:moveTo>
                    <a:pt x="21543" y="6918"/>
                  </a:moveTo>
                  <a:cubicBezTo>
                    <a:pt x="21543" y="6918"/>
                    <a:pt x="17303" y="10998"/>
                    <a:pt x="14734" y="14669"/>
                  </a:cubicBezTo>
                  <a:cubicBezTo>
                    <a:pt x="13622" y="16257"/>
                    <a:pt x="12649" y="18076"/>
                    <a:pt x="12085" y="20152"/>
                  </a:cubicBezTo>
                  <a:cubicBezTo>
                    <a:pt x="12083" y="20166"/>
                    <a:pt x="12079" y="20177"/>
                    <a:pt x="12075" y="20191"/>
                  </a:cubicBezTo>
                  <a:cubicBezTo>
                    <a:pt x="11980" y="20542"/>
                    <a:pt x="11909" y="20899"/>
                    <a:pt x="11854" y="21262"/>
                  </a:cubicBezTo>
                  <a:cubicBezTo>
                    <a:pt x="10961" y="21430"/>
                    <a:pt x="9996" y="21539"/>
                    <a:pt x="8986" y="21579"/>
                  </a:cubicBezTo>
                  <a:cubicBezTo>
                    <a:pt x="8881" y="21584"/>
                    <a:pt x="8776" y="21587"/>
                    <a:pt x="8669" y="21590"/>
                  </a:cubicBezTo>
                  <a:cubicBezTo>
                    <a:pt x="8289" y="21600"/>
                    <a:pt x="7906" y="21599"/>
                    <a:pt x="7518" y="21588"/>
                  </a:cubicBezTo>
                  <a:cubicBezTo>
                    <a:pt x="6528" y="21560"/>
                    <a:pt x="5515" y="21466"/>
                    <a:pt x="4496" y="21295"/>
                  </a:cubicBezTo>
                  <a:cubicBezTo>
                    <a:pt x="3393" y="21110"/>
                    <a:pt x="2313" y="20889"/>
                    <a:pt x="1279" y="20633"/>
                  </a:cubicBezTo>
                  <a:lnTo>
                    <a:pt x="33" y="15457"/>
                  </a:lnTo>
                  <a:cubicBezTo>
                    <a:pt x="-57" y="15084"/>
                    <a:pt x="35" y="14697"/>
                    <a:pt x="297" y="14365"/>
                  </a:cubicBezTo>
                  <a:lnTo>
                    <a:pt x="497" y="14111"/>
                  </a:lnTo>
                  <a:lnTo>
                    <a:pt x="2761" y="11229"/>
                  </a:lnTo>
                  <a:lnTo>
                    <a:pt x="4234" y="9352"/>
                  </a:lnTo>
                  <a:lnTo>
                    <a:pt x="4596" y="8889"/>
                  </a:lnTo>
                  <a:lnTo>
                    <a:pt x="9667" y="2434"/>
                  </a:lnTo>
                  <a:lnTo>
                    <a:pt x="10951" y="802"/>
                  </a:lnTo>
                  <a:lnTo>
                    <a:pt x="11368" y="269"/>
                  </a:lnTo>
                  <a:lnTo>
                    <a:pt x="11580" y="0"/>
                  </a:lnTo>
                  <a:lnTo>
                    <a:pt x="18370" y="4595"/>
                  </a:lnTo>
                  <a:lnTo>
                    <a:pt x="21543" y="6918"/>
                  </a:lnTo>
                  <a:close/>
                </a:path>
              </a:pathLst>
            </a:custGeom>
            <a:solidFill>
              <a:srgbClr val="F4B0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900"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21" name="Google Shape;2071;p47">
              <a:extLst>
                <a:ext uri="{FF2B5EF4-FFF2-40B4-BE49-F238E27FC236}">
                  <a16:creationId xmlns:a16="http://schemas.microsoft.com/office/drawing/2014/main" id="{202CE615-45BE-D793-0ED2-C80D99CB23EB}"/>
                </a:ext>
              </a:extLst>
            </p:cNvPr>
            <p:cNvSpPr/>
            <p:nvPr/>
          </p:nvSpPr>
          <p:spPr>
            <a:xfrm>
              <a:off x="779436" y="346027"/>
              <a:ext cx="166141" cy="279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42" y="13895"/>
                  </a:moveTo>
                  <a:lnTo>
                    <a:pt x="12374" y="10345"/>
                  </a:lnTo>
                  <a:lnTo>
                    <a:pt x="21600" y="7189"/>
                  </a:lnTo>
                  <a:lnTo>
                    <a:pt x="19820" y="1370"/>
                  </a:lnTo>
                  <a:lnTo>
                    <a:pt x="19227" y="0"/>
                  </a:lnTo>
                  <a:lnTo>
                    <a:pt x="0" y="21600"/>
                  </a:lnTo>
                  <a:lnTo>
                    <a:pt x="13042" y="13895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900"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22" name="Google Shape;2072;p47">
              <a:extLst>
                <a:ext uri="{FF2B5EF4-FFF2-40B4-BE49-F238E27FC236}">
                  <a16:creationId xmlns:a16="http://schemas.microsoft.com/office/drawing/2014/main" id="{2AFDF89D-5003-AF0A-E69B-32E0E9FA04B7}"/>
                </a:ext>
              </a:extLst>
            </p:cNvPr>
            <p:cNvSpPr/>
            <p:nvPr/>
          </p:nvSpPr>
          <p:spPr>
            <a:xfrm>
              <a:off x="658389" y="344706"/>
              <a:ext cx="171172" cy="381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4071" y="9147"/>
                  </a:lnTo>
                  <a:lnTo>
                    <a:pt x="13730" y="9565"/>
                  </a:lnTo>
                  <a:lnTo>
                    <a:pt x="11478" y="12302"/>
                  </a:lnTo>
                  <a:lnTo>
                    <a:pt x="10629" y="13335"/>
                  </a:lnTo>
                  <a:lnTo>
                    <a:pt x="8478" y="21600"/>
                  </a:lnTo>
                  <a:cubicBezTo>
                    <a:pt x="6356" y="21001"/>
                    <a:pt x="4536" y="20341"/>
                    <a:pt x="3133" y="19633"/>
                  </a:cubicBezTo>
                  <a:cubicBezTo>
                    <a:pt x="1334" y="18729"/>
                    <a:pt x="219" y="17751"/>
                    <a:pt x="14" y="16736"/>
                  </a:cubicBezTo>
                  <a:cubicBezTo>
                    <a:pt x="7" y="16701"/>
                    <a:pt x="4" y="16663"/>
                    <a:pt x="0" y="16629"/>
                  </a:cubicBezTo>
                  <a:cubicBezTo>
                    <a:pt x="32" y="16299"/>
                    <a:pt x="90" y="15969"/>
                    <a:pt x="169" y="15642"/>
                  </a:cubicBezTo>
                  <a:cubicBezTo>
                    <a:pt x="165" y="15641"/>
                    <a:pt x="165" y="15641"/>
                    <a:pt x="169" y="15641"/>
                  </a:cubicBezTo>
                  <a:cubicBezTo>
                    <a:pt x="486" y="14346"/>
                    <a:pt x="1158" y="13073"/>
                    <a:pt x="2180" y="11851"/>
                  </a:cubicBezTo>
                  <a:lnTo>
                    <a:pt x="6356" y="4023"/>
                  </a:lnTo>
                  <a:cubicBezTo>
                    <a:pt x="7302" y="2248"/>
                    <a:pt x="10395" y="912"/>
                    <a:pt x="14215" y="6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4B0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900"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23" name="Google Shape;2073;p47">
              <a:extLst>
                <a:ext uri="{FF2B5EF4-FFF2-40B4-BE49-F238E27FC236}">
                  <a16:creationId xmlns:a16="http://schemas.microsoft.com/office/drawing/2014/main" id="{B333BB3D-3D23-15F2-212B-EC857C9B0952}"/>
                </a:ext>
              </a:extLst>
            </p:cNvPr>
            <p:cNvSpPr/>
            <p:nvPr/>
          </p:nvSpPr>
          <p:spPr>
            <a:xfrm>
              <a:off x="742785" y="344857"/>
              <a:ext cx="87022" cy="235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417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7058" y="1009"/>
                  </a:lnTo>
                  <a:lnTo>
                    <a:pt x="7058" y="8643"/>
                  </a:lnTo>
                  <a:lnTo>
                    <a:pt x="0" y="9417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900"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24" name="Google Shape;2074;p47">
              <a:extLst>
                <a:ext uri="{FF2B5EF4-FFF2-40B4-BE49-F238E27FC236}">
                  <a16:creationId xmlns:a16="http://schemas.microsoft.com/office/drawing/2014/main" id="{11F7B2DF-FCCD-28D5-EECF-DA7443012C78}"/>
                </a:ext>
              </a:extLst>
            </p:cNvPr>
            <p:cNvSpPr/>
            <p:nvPr/>
          </p:nvSpPr>
          <p:spPr>
            <a:xfrm>
              <a:off x="746700" y="66008"/>
              <a:ext cx="200246" cy="2706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75" h="18140" extrusionOk="0">
                  <a:moveTo>
                    <a:pt x="917" y="4890"/>
                  </a:moveTo>
                  <a:cubicBezTo>
                    <a:pt x="917" y="4890"/>
                    <a:pt x="-2025" y="12617"/>
                    <a:pt x="2631" y="17109"/>
                  </a:cubicBezTo>
                  <a:cubicBezTo>
                    <a:pt x="7288" y="21600"/>
                    <a:pt x="19575" y="9964"/>
                    <a:pt x="19575" y="9964"/>
                  </a:cubicBezTo>
                  <a:lnTo>
                    <a:pt x="19525" y="2480"/>
                  </a:lnTo>
                  <a:lnTo>
                    <a:pt x="7009" y="0"/>
                  </a:lnTo>
                  <a:lnTo>
                    <a:pt x="917" y="4890"/>
                  </a:lnTo>
                  <a:close/>
                </a:path>
              </a:pathLst>
            </a:custGeom>
            <a:solidFill>
              <a:srgbClr val="FCC4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900"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25" name="Google Shape;2075;p47">
              <a:extLst>
                <a:ext uri="{FF2B5EF4-FFF2-40B4-BE49-F238E27FC236}">
                  <a16:creationId xmlns:a16="http://schemas.microsoft.com/office/drawing/2014/main" id="{F0D75A12-57E4-0066-0C2D-A6D953475605}"/>
                </a:ext>
              </a:extLst>
            </p:cNvPr>
            <p:cNvSpPr/>
            <p:nvPr/>
          </p:nvSpPr>
          <p:spPr>
            <a:xfrm>
              <a:off x="743397" y="0"/>
              <a:ext cx="315279" cy="434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7" h="21311" extrusionOk="0">
                  <a:moveTo>
                    <a:pt x="16146" y="21284"/>
                  </a:moveTo>
                  <a:cubicBezTo>
                    <a:pt x="14683" y="21419"/>
                    <a:pt x="13309" y="21040"/>
                    <a:pt x="12090" y="20426"/>
                  </a:cubicBezTo>
                  <a:cubicBezTo>
                    <a:pt x="8691" y="18718"/>
                    <a:pt x="6911" y="15351"/>
                    <a:pt x="7410" y="11998"/>
                  </a:cubicBezTo>
                  <a:cubicBezTo>
                    <a:pt x="7439" y="11802"/>
                    <a:pt x="7459" y="11659"/>
                    <a:pt x="7470" y="11595"/>
                  </a:cubicBezTo>
                  <a:cubicBezTo>
                    <a:pt x="7773" y="9559"/>
                    <a:pt x="7566" y="7289"/>
                    <a:pt x="5616" y="6288"/>
                  </a:cubicBezTo>
                  <a:cubicBezTo>
                    <a:pt x="4445" y="5687"/>
                    <a:pt x="3301" y="5903"/>
                    <a:pt x="1949" y="6747"/>
                  </a:cubicBezTo>
                  <a:cubicBezTo>
                    <a:pt x="1143" y="7251"/>
                    <a:pt x="574" y="7678"/>
                    <a:pt x="540" y="7704"/>
                  </a:cubicBezTo>
                  <a:cubicBezTo>
                    <a:pt x="536" y="7707"/>
                    <a:pt x="536" y="7707"/>
                    <a:pt x="536" y="7707"/>
                  </a:cubicBezTo>
                  <a:cubicBezTo>
                    <a:pt x="536" y="7707"/>
                    <a:pt x="-227" y="8014"/>
                    <a:pt x="68" y="5974"/>
                  </a:cubicBezTo>
                  <a:cubicBezTo>
                    <a:pt x="589" y="2382"/>
                    <a:pt x="3825" y="-181"/>
                    <a:pt x="7706" y="10"/>
                  </a:cubicBezTo>
                  <a:cubicBezTo>
                    <a:pt x="8454" y="46"/>
                    <a:pt x="9228" y="187"/>
                    <a:pt x="10010" y="439"/>
                  </a:cubicBezTo>
                  <a:cubicBezTo>
                    <a:pt x="10248" y="516"/>
                    <a:pt x="10486" y="605"/>
                    <a:pt x="10725" y="703"/>
                  </a:cubicBezTo>
                  <a:cubicBezTo>
                    <a:pt x="13623" y="1900"/>
                    <a:pt x="16058" y="3697"/>
                    <a:pt x="15676" y="7176"/>
                  </a:cubicBezTo>
                  <a:cubicBezTo>
                    <a:pt x="15647" y="7447"/>
                    <a:pt x="15599" y="7725"/>
                    <a:pt x="15534" y="8014"/>
                  </a:cubicBezTo>
                  <a:cubicBezTo>
                    <a:pt x="15434" y="8458"/>
                    <a:pt x="15371" y="8881"/>
                    <a:pt x="15338" y="9282"/>
                  </a:cubicBezTo>
                  <a:cubicBezTo>
                    <a:pt x="15077" y="12501"/>
                    <a:pt x="16782" y="14301"/>
                    <a:pt x="17267" y="15532"/>
                  </a:cubicBezTo>
                  <a:cubicBezTo>
                    <a:pt x="17813" y="16918"/>
                    <a:pt x="21373" y="20799"/>
                    <a:pt x="16146" y="21284"/>
                  </a:cubicBezTo>
                  <a:close/>
                </a:path>
              </a:pathLst>
            </a:custGeom>
            <a:solidFill>
              <a:srgbClr val="05325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900"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26" name="Google Shape;2076;p47">
              <a:extLst>
                <a:ext uri="{FF2B5EF4-FFF2-40B4-BE49-F238E27FC236}">
                  <a16:creationId xmlns:a16="http://schemas.microsoft.com/office/drawing/2014/main" id="{C47D02D0-4DED-4983-E321-49D0E4A89254}"/>
                </a:ext>
              </a:extLst>
            </p:cNvPr>
            <p:cNvSpPr/>
            <p:nvPr/>
          </p:nvSpPr>
          <p:spPr>
            <a:xfrm>
              <a:off x="874927" y="475066"/>
              <a:ext cx="201224" cy="3010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0943" extrusionOk="0">
                  <a:moveTo>
                    <a:pt x="14569" y="14583"/>
                  </a:moveTo>
                  <a:cubicBezTo>
                    <a:pt x="13734" y="16977"/>
                    <a:pt x="11403" y="18990"/>
                    <a:pt x="8208" y="19973"/>
                  </a:cubicBezTo>
                  <a:cubicBezTo>
                    <a:pt x="8058" y="20019"/>
                    <a:pt x="7907" y="20063"/>
                    <a:pt x="7766" y="20100"/>
                  </a:cubicBezTo>
                  <a:cubicBezTo>
                    <a:pt x="7237" y="20242"/>
                    <a:pt x="6680" y="20368"/>
                    <a:pt x="6101" y="20474"/>
                  </a:cubicBezTo>
                  <a:cubicBezTo>
                    <a:pt x="4845" y="20710"/>
                    <a:pt x="3487" y="20862"/>
                    <a:pt x="2065" y="20919"/>
                  </a:cubicBezTo>
                  <a:cubicBezTo>
                    <a:pt x="1918" y="20925"/>
                    <a:pt x="1770" y="20929"/>
                    <a:pt x="1620" y="20933"/>
                  </a:cubicBezTo>
                  <a:cubicBezTo>
                    <a:pt x="1086" y="20948"/>
                    <a:pt x="546" y="20946"/>
                    <a:pt x="0" y="20931"/>
                  </a:cubicBezTo>
                  <a:lnTo>
                    <a:pt x="1260" y="18982"/>
                  </a:lnTo>
                  <a:lnTo>
                    <a:pt x="1260" y="18979"/>
                  </a:lnTo>
                  <a:lnTo>
                    <a:pt x="7382" y="7525"/>
                  </a:lnTo>
                  <a:cubicBezTo>
                    <a:pt x="8662" y="5128"/>
                    <a:pt x="11279" y="2425"/>
                    <a:pt x="16519" y="298"/>
                  </a:cubicBezTo>
                  <a:cubicBezTo>
                    <a:pt x="18859" y="-652"/>
                    <a:pt x="21600" y="822"/>
                    <a:pt x="20606" y="2596"/>
                  </a:cubicBezTo>
                  <a:cubicBezTo>
                    <a:pt x="18411" y="6510"/>
                    <a:pt x="15510" y="11884"/>
                    <a:pt x="14569" y="1458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900"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27" name="Google Shape;2077;p47">
              <a:extLst>
                <a:ext uri="{FF2B5EF4-FFF2-40B4-BE49-F238E27FC236}">
                  <a16:creationId xmlns:a16="http://schemas.microsoft.com/office/drawing/2014/main" id="{C03EC442-1D71-6216-B672-DA220C39692B}"/>
                </a:ext>
              </a:extLst>
            </p:cNvPr>
            <p:cNvSpPr/>
            <p:nvPr/>
          </p:nvSpPr>
          <p:spPr>
            <a:xfrm>
              <a:off x="789576" y="294291"/>
              <a:ext cx="33241" cy="18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3" h="19052" extrusionOk="0">
                  <a:moveTo>
                    <a:pt x="20520" y="5871"/>
                  </a:moveTo>
                  <a:cubicBezTo>
                    <a:pt x="21086" y="10723"/>
                    <a:pt x="16968" y="16316"/>
                    <a:pt x="11311" y="18325"/>
                  </a:cubicBezTo>
                  <a:cubicBezTo>
                    <a:pt x="5655" y="20333"/>
                    <a:pt x="617" y="18046"/>
                    <a:pt x="52" y="13164"/>
                  </a:cubicBezTo>
                  <a:cubicBezTo>
                    <a:pt x="-514" y="8312"/>
                    <a:pt x="3604" y="2719"/>
                    <a:pt x="9261" y="711"/>
                  </a:cubicBezTo>
                  <a:cubicBezTo>
                    <a:pt x="14899" y="-1267"/>
                    <a:pt x="19955" y="1020"/>
                    <a:pt x="20520" y="5871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900"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28" name="Google Shape;2078;p47">
              <a:extLst>
                <a:ext uri="{FF2B5EF4-FFF2-40B4-BE49-F238E27FC236}">
                  <a16:creationId xmlns:a16="http://schemas.microsoft.com/office/drawing/2014/main" id="{6C8A878E-1F33-BF21-07E4-2BF0E02BF564}"/>
                </a:ext>
              </a:extLst>
            </p:cNvPr>
            <p:cNvSpPr/>
            <p:nvPr/>
          </p:nvSpPr>
          <p:spPr>
            <a:xfrm>
              <a:off x="808142" y="210990"/>
              <a:ext cx="104223" cy="94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4" h="20986" extrusionOk="0">
                  <a:moveTo>
                    <a:pt x="746" y="20938"/>
                  </a:moveTo>
                  <a:cubicBezTo>
                    <a:pt x="7060" y="17964"/>
                    <a:pt x="12693" y="12945"/>
                    <a:pt x="17110" y="6964"/>
                  </a:cubicBezTo>
                  <a:cubicBezTo>
                    <a:pt x="18517" y="5066"/>
                    <a:pt x="19791" y="3041"/>
                    <a:pt x="20933" y="916"/>
                  </a:cubicBezTo>
                  <a:cubicBezTo>
                    <a:pt x="21279" y="274"/>
                    <a:pt x="20431" y="-381"/>
                    <a:pt x="20085" y="267"/>
                  </a:cubicBezTo>
                  <a:cubicBezTo>
                    <a:pt x="16343" y="7245"/>
                    <a:pt x="11050" y="13146"/>
                    <a:pt x="4909" y="17256"/>
                  </a:cubicBezTo>
                  <a:cubicBezTo>
                    <a:pt x="3421" y="18252"/>
                    <a:pt x="1876" y="19134"/>
                    <a:pt x="284" y="19889"/>
                  </a:cubicBezTo>
                  <a:cubicBezTo>
                    <a:pt x="-321" y="20176"/>
                    <a:pt x="140" y="21219"/>
                    <a:pt x="746" y="20938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900"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29" name="Google Shape;2079;p47">
              <a:extLst>
                <a:ext uri="{FF2B5EF4-FFF2-40B4-BE49-F238E27FC236}">
                  <a16:creationId xmlns:a16="http://schemas.microsoft.com/office/drawing/2014/main" id="{0180860C-FAA4-1DEA-8C8D-E5B3BB0E0E9E}"/>
                </a:ext>
              </a:extLst>
            </p:cNvPr>
            <p:cNvSpPr/>
            <p:nvPr/>
          </p:nvSpPr>
          <p:spPr>
            <a:xfrm>
              <a:off x="775343" y="670"/>
              <a:ext cx="159274" cy="157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6" h="20830" extrusionOk="0">
                  <a:moveTo>
                    <a:pt x="0" y="4463"/>
                  </a:moveTo>
                  <a:cubicBezTo>
                    <a:pt x="362" y="4145"/>
                    <a:pt x="3466" y="2457"/>
                    <a:pt x="5300" y="2251"/>
                  </a:cubicBezTo>
                  <a:cubicBezTo>
                    <a:pt x="5300" y="2251"/>
                    <a:pt x="5300" y="2251"/>
                    <a:pt x="5311" y="2243"/>
                  </a:cubicBezTo>
                  <a:cubicBezTo>
                    <a:pt x="8833" y="1731"/>
                    <a:pt x="12968" y="3107"/>
                    <a:pt x="15187" y="5232"/>
                  </a:cubicBezTo>
                  <a:cubicBezTo>
                    <a:pt x="19064" y="9192"/>
                    <a:pt x="17824" y="15213"/>
                    <a:pt x="17577" y="20160"/>
                  </a:cubicBezTo>
                  <a:cubicBezTo>
                    <a:pt x="18119" y="20136"/>
                    <a:pt x="18646" y="20259"/>
                    <a:pt x="19161" y="20489"/>
                  </a:cubicBezTo>
                  <a:cubicBezTo>
                    <a:pt x="19277" y="20541"/>
                    <a:pt x="19393" y="20604"/>
                    <a:pt x="19516" y="20667"/>
                  </a:cubicBezTo>
                  <a:cubicBezTo>
                    <a:pt x="19598" y="20719"/>
                    <a:pt x="19688" y="20782"/>
                    <a:pt x="19770" y="20830"/>
                  </a:cubicBezTo>
                  <a:cubicBezTo>
                    <a:pt x="19975" y="20113"/>
                    <a:pt x="20162" y="19383"/>
                    <a:pt x="20311" y="18650"/>
                  </a:cubicBezTo>
                  <a:cubicBezTo>
                    <a:pt x="21600" y="12410"/>
                    <a:pt x="20704" y="5846"/>
                    <a:pt x="15504" y="1822"/>
                  </a:cubicBezTo>
                  <a:cubicBezTo>
                    <a:pt x="15471" y="1799"/>
                    <a:pt x="15422" y="1771"/>
                    <a:pt x="15389" y="1747"/>
                  </a:cubicBezTo>
                  <a:cubicBezTo>
                    <a:pt x="15381" y="1727"/>
                    <a:pt x="15362" y="1735"/>
                    <a:pt x="15362" y="1735"/>
                  </a:cubicBezTo>
                  <a:cubicBezTo>
                    <a:pt x="14668" y="1256"/>
                    <a:pt x="13861" y="875"/>
                    <a:pt x="12979" y="609"/>
                  </a:cubicBezTo>
                  <a:cubicBezTo>
                    <a:pt x="8572" y="-770"/>
                    <a:pt x="2110" y="62"/>
                    <a:pt x="0" y="4463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900"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30" name="Google Shape;2080;p47">
              <a:extLst>
                <a:ext uri="{FF2B5EF4-FFF2-40B4-BE49-F238E27FC236}">
                  <a16:creationId xmlns:a16="http://schemas.microsoft.com/office/drawing/2014/main" id="{C5D29B13-80D1-C8FF-0E82-28CF7C5500A1}"/>
                </a:ext>
              </a:extLst>
            </p:cNvPr>
            <p:cNvSpPr/>
            <p:nvPr/>
          </p:nvSpPr>
          <p:spPr>
            <a:xfrm>
              <a:off x="881150" y="152530"/>
              <a:ext cx="40951" cy="87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7" h="21363" extrusionOk="0">
                  <a:moveTo>
                    <a:pt x="6908" y="20830"/>
                  </a:moveTo>
                  <a:cubicBezTo>
                    <a:pt x="9085" y="21503"/>
                    <a:pt x="12491" y="21554"/>
                    <a:pt x="15729" y="20896"/>
                  </a:cubicBezTo>
                  <a:cubicBezTo>
                    <a:pt x="15248" y="20765"/>
                    <a:pt x="15121" y="20728"/>
                    <a:pt x="14711" y="20560"/>
                  </a:cubicBezTo>
                  <a:cubicBezTo>
                    <a:pt x="12732" y="19690"/>
                    <a:pt x="11078" y="18177"/>
                    <a:pt x="10060" y="16291"/>
                  </a:cubicBezTo>
                  <a:cubicBezTo>
                    <a:pt x="9749" y="15757"/>
                    <a:pt x="9480" y="15180"/>
                    <a:pt x="9268" y="14588"/>
                  </a:cubicBezTo>
                  <a:cubicBezTo>
                    <a:pt x="7487" y="9405"/>
                    <a:pt x="9876" y="2856"/>
                    <a:pt x="20097" y="1211"/>
                  </a:cubicBezTo>
                  <a:lnTo>
                    <a:pt x="20337" y="890"/>
                  </a:lnTo>
                  <a:cubicBezTo>
                    <a:pt x="18146" y="290"/>
                    <a:pt x="15813" y="-46"/>
                    <a:pt x="13453" y="5"/>
                  </a:cubicBezTo>
                  <a:cubicBezTo>
                    <a:pt x="10753" y="12"/>
                    <a:pt x="8166" y="488"/>
                    <a:pt x="5706" y="1540"/>
                  </a:cubicBezTo>
                  <a:lnTo>
                    <a:pt x="5621" y="1613"/>
                  </a:lnTo>
                  <a:cubicBezTo>
                    <a:pt x="3176" y="3192"/>
                    <a:pt x="1691" y="5400"/>
                    <a:pt x="744" y="7731"/>
                  </a:cubicBezTo>
                  <a:cubicBezTo>
                    <a:pt x="-1263" y="12951"/>
                    <a:pt x="787" y="18974"/>
                    <a:pt x="6908" y="2083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900"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31" name="Google Shape;2081;p47">
              <a:extLst>
                <a:ext uri="{FF2B5EF4-FFF2-40B4-BE49-F238E27FC236}">
                  <a16:creationId xmlns:a16="http://schemas.microsoft.com/office/drawing/2014/main" id="{2A5C2293-8363-E45F-AA07-B83092690953}"/>
                </a:ext>
              </a:extLst>
            </p:cNvPr>
            <p:cNvSpPr/>
            <p:nvPr/>
          </p:nvSpPr>
          <p:spPr>
            <a:xfrm>
              <a:off x="899089" y="155889"/>
              <a:ext cx="44111" cy="82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4" h="21600" extrusionOk="0">
                  <a:moveTo>
                    <a:pt x="11214" y="308"/>
                  </a:moveTo>
                  <a:cubicBezTo>
                    <a:pt x="10948" y="213"/>
                    <a:pt x="10669" y="95"/>
                    <a:pt x="10403" y="0"/>
                  </a:cubicBezTo>
                  <a:lnTo>
                    <a:pt x="10187" y="347"/>
                  </a:lnTo>
                  <a:cubicBezTo>
                    <a:pt x="1035" y="2123"/>
                    <a:pt x="-1107" y="9186"/>
                    <a:pt x="477" y="14789"/>
                  </a:cubicBezTo>
                  <a:cubicBezTo>
                    <a:pt x="668" y="15429"/>
                    <a:pt x="909" y="16052"/>
                    <a:pt x="1187" y="16628"/>
                  </a:cubicBezTo>
                  <a:cubicBezTo>
                    <a:pt x="2100" y="18664"/>
                    <a:pt x="3583" y="20298"/>
                    <a:pt x="5358" y="21237"/>
                  </a:cubicBezTo>
                  <a:cubicBezTo>
                    <a:pt x="5675" y="21395"/>
                    <a:pt x="5954" y="21521"/>
                    <a:pt x="6270" y="21600"/>
                  </a:cubicBezTo>
                  <a:cubicBezTo>
                    <a:pt x="6765" y="21466"/>
                    <a:pt x="7259" y="21332"/>
                    <a:pt x="7728" y="21166"/>
                  </a:cubicBezTo>
                  <a:cubicBezTo>
                    <a:pt x="8527" y="20906"/>
                    <a:pt x="9363" y="20598"/>
                    <a:pt x="10200" y="20203"/>
                  </a:cubicBezTo>
                  <a:cubicBezTo>
                    <a:pt x="10948" y="19872"/>
                    <a:pt x="11670" y="19517"/>
                    <a:pt x="12482" y="19090"/>
                  </a:cubicBezTo>
                  <a:cubicBezTo>
                    <a:pt x="18845" y="15594"/>
                    <a:pt x="20493" y="11435"/>
                    <a:pt x="19365" y="7789"/>
                  </a:cubicBezTo>
                  <a:lnTo>
                    <a:pt x="19339" y="7758"/>
                  </a:lnTo>
                  <a:cubicBezTo>
                    <a:pt x="18300" y="4601"/>
                    <a:pt x="15169" y="1831"/>
                    <a:pt x="11214" y="308"/>
                  </a:cubicBezTo>
                  <a:close/>
                </a:path>
              </a:pathLst>
            </a:custGeom>
            <a:solidFill>
              <a:srgbClr val="2E75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900"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32" name="Google Shape;2082;p47">
              <a:extLst>
                <a:ext uri="{FF2B5EF4-FFF2-40B4-BE49-F238E27FC236}">
                  <a16:creationId xmlns:a16="http://schemas.microsoft.com/office/drawing/2014/main" id="{17CDEF87-C0D6-69CE-1B7C-5E9AB0E919B7}"/>
                </a:ext>
              </a:extLst>
            </p:cNvPr>
            <p:cNvSpPr/>
            <p:nvPr/>
          </p:nvSpPr>
          <p:spPr>
            <a:xfrm>
              <a:off x="208169" y="790822"/>
              <a:ext cx="135538" cy="97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19939" extrusionOk="0">
                  <a:moveTo>
                    <a:pt x="21577" y="8416"/>
                  </a:moveTo>
                  <a:cubicBezTo>
                    <a:pt x="21559" y="6269"/>
                    <a:pt x="20497" y="4127"/>
                    <a:pt x="18394" y="2483"/>
                  </a:cubicBezTo>
                  <a:cubicBezTo>
                    <a:pt x="14165" y="-813"/>
                    <a:pt x="7335" y="-831"/>
                    <a:pt x="3134" y="2446"/>
                  </a:cubicBezTo>
                  <a:cubicBezTo>
                    <a:pt x="1027" y="4090"/>
                    <a:pt x="-18" y="6256"/>
                    <a:pt x="0" y="8416"/>
                  </a:cubicBezTo>
                  <a:lnTo>
                    <a:pt x="0" y="11675"/>
                  </a:lnTo>
                  <a:lnTo>
                    <a:pt x="5" y="11675"/>
                  </a:lnTo>
                  <a:cubicBezTo>
                    <a:pt x="73" y="13767"/>
                    <a:pt x="1131" y="15854"/>
                    <a:pt x="3184" y="17455"/>
                  </a:cubicBezTo>
                  <a:cubicBezTo>
                    <a:pt x="7412" y="20751"/>
                    <a:pt x="14243" y="20769"/>
                    <a:pt x="18444" y="17492"/>
                  </a:cubicBezTo>
                  <a:cubicBezTo>
                    <a:pt x="20501" y="15884"/>
                    <a:pt x="21546" y="13786"/>
                    <a:pt x="21577" y="11675"/>
                  </a:cubicBezTo>
                  <a:lnTo>
                    <a:pt x="21582" y="11675"/>
                  </a:lnTo>
                  <a:lnTo>
                    <a:pt x="21582" y="8416"/>
                  </a:lnTo>
                  <a:lnTo>
                    <a:pt x="21577" y="8416"/>
                  </a:lnTo>
                  <a:close/>
                </a:path>
              </a:pathLst>
            </a:custGeom>
            <a:solidFill>
              <a:srgbClr val="3BC5A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900"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33" name="Google Shape;2083;p47">
              <a:extLst>
                <a:ext uri="{FF2B5EF4-FFF2-40B4-BE49-F238E27FC236}">
                  <a16:creationId xmlns:a16="http://schemas.microsoft.com/office/drawing/2014/main" id="{C1474290-F35F-B876-869F-8D1C3FD9472F}"/>
                </a:ext>
              </a:extLst>
            </p:cNvPr>
            <p:cNvSpPr/>
            <p:nvPr/>
          </p:nvSpPr>
          <p:spPr>
            <a:xfrm>
              <a:off x="208159" y="790764"/>
              <a:ext cx="135538" cy="8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3" h="21490" extrusionOk="0">
                  <a:moveTo>
                    <a:pt x="10815" y="1"/>
                  </a:moveTo>
                  <a:cubicBezTo>
                    <a:pt x="16769" y="56"/>
                    <a:pt x="21581" y="4912"/>
                    <a:pt x="21562" y="10846"/>
                  </a:cubicBezTo>
                  <a:cubicBezTo>
                    <a:pt x="21544" y="16780"/>
                    <a:pt x="16702" y="21545"/>
                    <a:pt x="10747" y="21489"/>
                  </a:cubicBezTo>
                  <a:cubicBezTo>
                    <a:pt x="4793" y="21434"/>
                    <a:pt x="-19" y="16578"/>
                    <a:pt x="0" y="10644"/>
                  </a:cubicBezTo>
                  <a:cubicBezTo>
                    <a:pt x="18" y="4710"/>
                    <a:pt x="4860" y="-55"/>
                    <a:pt x="10815" y="1"/>
                  </a:cubicBezTo>
                  <a:close/>
                </a:path>
              </a:pathLst>
            </a:custGeom>
            <a:solidFill>
              <a:srgbClr val="43E0B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900"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34" name="Google Shape;2084;p47">
              <a:extLst>
                <a:ext uri="{FF2B5EF4-FFF2-40B4-BE49-F238E27FC236}">
                  <a16:creationId xmlns:a16="http://schemas.microsoft.com/office/drawing/2014/main" id="{957EF158-1BEA-A741-F43E-F8C59565A9E8}"/>
                </a:ext>
              </a:extLst>
            </p:cNvPr>
            <p:cNvSpPr/>
            <p:nvPr/>
          </p:nvSpPr>
          <p:spPr>
            <a:xfrm>
              <a:off x="240102" y="809472"/>
              <a:ext cx="71539" cy="41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6" h="21205" extrusionOk="0">
                  <a:moveTo>
                    <a:pt x="55" y="15702"/>
                  </a:moveTo>
                  <a:cubicBezTo>
                    <a:pt x="182" y="14711"/>
                    <a:pt x="548" y="13565"/>
                    <a:pt x="1119" y="12342"/>
                  </a:cubicBezTo>
                  <a:cubicBezTo>
                    <a:pt x="2387" y="9663"/>
                    <a:pt x="4540" y="6922"/>
                    <a:pt x="7195" y="4631"/>
                  </a:cubicBezTo>
                  <a:cubicBezTo>
                    <a:pt x="9850" y="2339"/>
                    <a:pt x="12684" y="775"/>
                    <a:pt x="15170" y="218"/>
                  </a:cubicBezTo>
                  <a:cubicBezTo>
                    <a:pt x="17425" y="-293"/>
                    <a:pt x="19178" y="110"/>
                    <a:pt x="19842" y="1271"/>
                  </a:cubicBezTo>
                  <a:cubicBezTo>
                    <a:pt x="19935" y="1441"/>
                    <a:pt x="20046" y="1611"/>
                    <a:pt x="20148" y="1797"/>
                  </a:cubicBezTo>
                  <a:cubicBezTo>
                    <a:pt x="20795" y="2866"/>
                    <a:pt x="21527" y="4104"/>
                    <a:pt x="21306" y="5421"/>
                  </a:cubicBezTo>
                  <a:cubicBezTo>
                    <a:pt x="21153" y="6334"/>
                    <a:pt x="20565" y="7139"/>
                    <a:pt x="19518" y="7836"/>
                  </a:cubicBezTo>
                  <a:cubicBezTo>
                    <a:pt x="16412" y="9926"/>
                    <a:pt x="15595" y="8471"/>
                    <a:pt x="14650" y="6799"/>
                  </a:cubicBezTo>
                  <a:lnTo>
                    <a:pt x="14480" y="6504"/>
                  </a:lnTo>
                  <a:cubicBezTo>
                    <a:pt x="14319" y="6226"/>
                    <a:pt x="13510" y="5591"/>
                    <a:pt x="9655" y="8920"/>
                  </a:cubicBezTo>
                  <a:cubicBezTo>
                    <a:pt x="8395" y="10004"/>
                    <a:pt x="7459" y="10964"/>
                    <a:pt x="6855" y="11753"/>
                  </a:cubicBezTo>
                  <a:cubicBezTo>
                    <a:pt x="6480" y="12249"/>
                    <a:pt x="5884" y="13178"/>
                    <a:pt x="6174" y="13673"/>
                  </a:cubicBezTo>
                  <a:lnTo>
                    <a:pt x="6344" y="13968"/>
                  </a:lnTo>
                  <a:cubicBezTo>
                    <a:pt x="7306" y="15624"/>
                    <a:pt x="8140" y="17049"/>
                    <a:pt x="5493" y="19929"/>
                  </a:cubicBezTo>
                  <a:cubicBezTo>
                    <a:pt x="4591" y="20904"/>
                    <a:pt x="3791" y="21307"/>
                    <a:pt x="3033" y="21183"/>
                  </a:cubicBezTo>
                  <a:cubicBezTo>
                    <a:pt x="1936" y="20982"/>
                    <a:pt x="1246" y="19728"/>
                    <a:pt x="642" y="18613"/>
                  </a:cubicBezTo>
                  <a:cubicBezTo>
                    <a:pt x="540" y="18427"/>
                    <a:pt x="446" y="18257"/>
                    <a:pt x="353" y="18086"/>
                  </a:cubicBezTo>
                  <a:cubicBezTo>
                    <a:pt x="21" y="17514"/>
                    <a:pt x="-73" y="16677"/>
                    <a:pt x="55" y="157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900"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35" name="Google Shape;2085;p47">
              <a:extLst>
                <a:ext uri="{FF2B5EF4-FFF2-40B4-BE49-F238E27FC236}">
                  <a16:creationId xmlns:a16="http://schemas.microsoft.com/office/drawing/2014/main" id="{94FEA6E7-319A-7C95-4198-AC90ABDD0C47}"/>
                </a:ext>
              </a:extLst>
            </p:cNvPr>
            <p:cNvSpPr/>
            <p:nvPr/>
          </p:nvSpPr>
          <p:spPr>
            <a:xfrm>
              <a:off x="278084" y="834827"/>
              <a:ext cx="1881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1" h="20512" extrusionOk="0">
                  <a:moveTo>
                    <a:pt x="20067" y="1708"/>
                  </a:moveTo>
                  <a:cubicBezTo>
                    <a:pt x="19787" y="499"/>
                    <a:pt x="18760" y="-216"/>
                    <a:pt x="17733" y="59"/>
                  </a:cubicBezTo>
                  <a:cubicBezTo>
                    <a:pt x="17235" y="224"/>
                    <a:pt x="16830" y="553"/>
                    <a:pt x="16582" y="1103"/>
                  </a:cubicBezTo>
                  <a:cubicBezTo>
                    <a:pt x="16332" y="1598"/>
                    <a:pt x="16270" y="2202"/>
                    <a:pt x="16395" y="2807"/>
                  </a:cubicBezTo>
                  <a:cubicBezTo>
                    <a:pt x="17391" y="7094"/>
                    <a:pt x="15990" y="11656"/>
                    <a:pt x="12971" y="14129"/>
                  </a:cubicBezTo>
                  <a:cubicBezTo>
                    <a:pt x="9983" y="16547"/>
                    <a:pt x="6031" y="16602"/>
                    <a:pt x="2887" y="14294"/>
                  </a:cubicBezTo>
                  <a:cubicBezTo>
                    <a:pt x="1984" y="13634"/>
                    <a:pt x="833" y="13909"/>
                    <a:pt x="272" y="14953"/>
                  </a:cubicBezTo>
                  <a:cubicBezTo>
                    <a:pt x="148" y="15228"/>
                    <a:pt x="55" y="15448"/>
                    <a:pt x="24" y="15778"/>
                  </a:cubicBezTo>
                  <a:cubicBezTo>
                    <a:pt x="-101" y="16657"/>
                    <a:pt x="272" y="17592"/>
                    <a:pt x="926" y="18086"/>
                  </a:cubicBezTo>
                  <a:cubicBezTo>
                    <a:pt x="5377" y="21384"/>
                    <a:pt x="10979" y="21329"/>
                    <a:pt x="15212" y="17866"/>
                  </a:cubicBezTo>
                  <a:cubicBezTo>
                    <a:pt x="19538" y="14349"/>
                    <a:pt x="21499" y="7808"/>
                    <a:pt x="20067" y="170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900"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36" name="Google Shape;2086;p47">
              <a:extLst>
                <a:ext uri="{FF2B5EF4-FFF2-40B4-BE49-F238E27FC236}">
                  <a16:creationId xmlns:a16="http://schemas.microsoft.com/office/drawing/2014/main" id="{391ECD70-6B40-B24B-5D9B-1339155A8720}"/>
                </a:ext>
              </a:extLst>
            </p:cNvPr>
            <p:cNvSpPr/>
            <p:nvPr/>
          </p:nvSpPr>
          <p:spPr>
            <a:xfrm>
              <a:off x="272321" y="834038"/>
              <a:ext cx="35199" cy="21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3" h="20599" extrusionOk="0">
                  <a:moveTo>
                    <a:pt x="15075" y="17784"/>
                  </a:moveTo>
                  <a:cubicBezTo>
                    <a:pt x="19512" y="14073"/>
                    <a:pt x="21547" y="7288"/>
                    <a:pt x="20146" y="939"/>
                  </a:cubicBezTo>
                  <a:cubicBezTo>
                    <a:pt x="20079" y="620"/>
                    <a:pt x="19896" y="359"/>
                    <a:pt x="19662" y="185"/>
                  </a:cubicBezTo>
                  <a:cubicBezTo>
                    <a:pt x="19429" y="11"/>
                    <a:pt x="19145" y="-47"/>
                    <a:pt x="18878" y="40"/>
                  </a:cubicBezTo>
                  <a:cubicBezTo>
                    <a:pt x="18345" y="214"/>
                    <a:pt x="18011" y="852"/>
                    <a:pt x="18144" y="1519"/>
                  </a:cubicBezTo>
                  <a:cubicBezTo>
                    <a:pt x="19329" y="6882"/>
                    <a:pt x="17611" y="12623"/>
                    <a:pt x="13858" y="15754"/>
                  </a:cubicBezTo>
                  <a:cubicBezTo>
                    <a:pt x="10205" y="18828"/>
                    <a:pt x="5385" y="18944"/>
                    <a:pt x="1565" y="16044"/>
                  </a:cubicBezTo>
                  <a:cubicBezTo>
                    <a:pt x="1331" y="15870"/>
                    <a:pt x="1065" y="15812"/>
                    <a:pt x="798" y="15870"/>
                  </a:cubicBezTo>
                  <a:cubicBezTo>
                    <a:pt x="531" y="15928"/>
                    <a:pt x="297" y="16131"/>
                    <a:pt x="147" y="16421"/>
                  </a:cubicBezTo>
                  <a:cubicBezTo>
                    <a:pt x="80" y="16566"/>
                    <a:pt x="30" y="16711"/>
                    <a:pt x="14" y="16856"/>
                  </a:cubicBezTo>
                  <a:cubicBezTo>
                    <a:pt x="-53" y="17349"/>
                    <a:pt x="130" y="17842"/>
                    <a:pt x="497" y="18103"/>
                  </a:cubicBezTo>
                  <a:cubicBezTo>
                    <a:pt x="5034" y="21553"/>
                    <a:pt x="10755" y="21408"/>
                    <a:pt x="15075" y="1778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900"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37" name="Google Shape;2087;p47">
              <a:extLst>
                <a:ext uri="{FF2B5EF4-FFF2-40B4-BE49-F238E27FC236}">
                  <a16:creationId xmlns:a16="http://schemas.microsoft.com/office/drawing/2014/main" id="{2A1682FB-6849-4FF8-7F73-A523C82F94F7}"/>
                </a:ext>
              </a:extLst>
            </p:cNvPr>
            <p:cNvSpPr/>
            <p:nvPr/>
          </p:nvSpPr>
          <p:spPr>
            <a:xfrm>
              <a:off x="340083" y="871539"/>
              <a:ext cx="135538" cy="97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19939" extrusionOk="0">
                  <a:moveTo>
                    <a:pt x="21577" y="8416"/>
                  </a:moveTo>
                  <a:cubicBezTo>
                    <a:pt x="21559" y="6269"/>
                    <a:pt x="20497" y="4127"/>
                    <a:pt x="18394" y="2483"/>
                  </a:cubicBezTo>
                  <a:cubicBezTo>
                    <a:pt x="14165" y="-813"/>
                    <a:pt x="7335" y="-831"/>
                    <a:pt x="3134" y="2446"/>
                  </a:cubicBezTo>
                  <a:cubicBezTo>
                    <a:pt x="1027" y="4090"/>
                    <a:pt x="-18" y="6257"/>
                    <a:pt x="0" y="8416"/>
                  </a:cubicBezTo>
                  <a:lnTo>
                    <a:pt x="0" y="11675"/>
                  </a:lnTo>
                  <a:lnTo>
                    <a:pt x="5" y="11675"/>
                  </a:lnTo>
                  <a:cubicBezTo>
                    <a:pt x="73" y="13767"/>
                    <a:pt x="1131" y="15854"/>
                    <a:pt x="3184" y="17455"/>
                  </a:cubicBezTo>
                  <a:cubicBezTo>
                    <a:pt x="7412" y="20751"/>
                    <a:pt x="14243" y="20769"/>
                    <a:pt x="18444" y="17492"/>
                  </a:cubicBezTo>
                  <a:cubicBezTo>
                    <a:pt x="20501" y="15884"/>
                    <a:pt x="21546" y="13786"/>
                    <a:pt x="21577" y="11675"/>
                  </a:cubicBezTo>
                  <a:lnTo>
                    <a:pt x="21582" y="11675"/>
                  </a:lnTo>
                  <a:lnTo>
                    <a:pt x="21582" y="8416"/>
                  </a:lnTo>
                  <a:lnTo>
                    <a:pt x="21577" y="8416"/>
                  </a:lnTo>
                  <a:close/>
                </a:path>
              </a:pathLst>
            </a:custGeom>
            <a:solidFill>
              <a:srgbClr val="EDA5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900"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38" name="Google Shape;2088;p47">
              <a:extLst>
                <a:ext uri="{FF2B5EF4-FFF2-40B4-BE49-F238E27FC236}">
                  <a16:creationId xmlns:a16="http://schemas.microsoft.com/office/drawing/2014/main" id="{2FA811AD-E0CE-E871-0B1A-20C2BB43CD9C}"/>
                </a:ext>
              </a:extLst>
            </p:cNvPr>
            <p:cNvSpPr/>
            <p:nvPr/>
          </p:nvSpPr>
          <p:spPr>
            <a:xfrm>
              <a:off x="340065" y="871512"/>
              <a:ext cx="135538" cy="8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3" h="21489" extrusionOk="0">
                  <a:moveTo>
                    <a:pt x="10815" y="1"/>
                  </a:moveTo>
                  <a:cubicBezTo>
                    <a:pt x="16769" y="56"/>
                    <a:pt x="21581" y="4912"/>
                    <a:pt x="21562" y="10846"/>
                  </a:cubicBezTo>
                  <a:cubicBezTo>
                    <a:pt x="21544" y="16780"/>
                    <a:pt x="16702" y="21545"/>
                    <a:pt x="10747" y="21489"/>
                  </a:cubicBezTo>
                  <a:cubicBezTo>
                    <a:pt x="4793" y="21434"/>
                    <a:pt x="-19" y="16578"/>
                    <a:pt x="0" y="10644"/>
                  </a:cubicBezTo>
                  <a:cubicBezTo>
                    <a:pt x="18" y="4710"/>
                    <a:pt x="4860" y="-55"/>
                    <a:pt x="10815" y="1"/>
                  </a:cubicBezTo>
                  <a:close/>
                </a:path>
              </a:pathLst>
            </a:custGeom>
            <a:solidFill>
              <a:srgbClr val="FDD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900"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39" name="Google Shape;2089;p47">
              <a:extLst>
                <a:ext uri="{FF2B5EF4-FFF2-40B4-BE49-F238E27FC236}">
                  <a16:creationId xmlns:a16="http://schemas.microsoft.com/office/drawing/2014/main" id="{5F4BB78F-0729-56C5-E10D-C5C977DF80F3}"/>
                </a:ext>
              </a:extLst>
            </p:cNvPr>
            <p:cNvSpPr/>
            <p:nvPr/>
          </p:nvSpPr>
          <p:spPr>
            <a:xfrm>
              <a:off x="475619" y="953276"/>
              <a:ext cx="135538" cy="97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19939" extrusionOk="0">
                  <a:moveTo>
                    <a:pt x="21577" y="8417"/>
                  </a:moveTo>
                  <a:cubicBezTo>
                    <a:pt x="21559" y="6269"/>
                    <a:pt x="20497" y="4127"/>
                    <a:pt x="18394" y="2483"/>
                  </a:cubicBezTo>
                  <a:cubicBezTo>
                    <a:pt x="14166" y="-813"/>
                    <a:pt x="7335" y="-831"/>
                    <a:pt x="3134" y="2446"/>
                  </a:cubicBezTo>
                  <a:cubicBezTo>
                    <a:pt x="1027" y="4090"/>
                    <a:pt x="-18" y="6257"/>
                    <a:pt x="0" y="8417"/>
                  </a:cubicBezTo>
                  <a:lnTo>
                    <a:pt x="0" y="11675"/>
                  </a:lnTo>
                  <a:lnTo>
                    <a:pt x="5" y="11675"/>
                  </a:lnTo>
                  <a:cubicBezTo>
                    <a:pt x="73" y="13767"/>
                    <a:pt x="1126" y="15854"/>
                    <a:pt x="3184" y="17455"/>
                  </a:cubicBezTo>
                  <a:cubicBezTo>
                    <a:pt x="7412" y="20751"/>
                    <a:pt x="14243" y="20769"/>
                    <a:pt x="18444" y="17492"/>
                  </a:cubicBezTo>
                  <a:cubicBezTo>
                    <a:pt x="20501" y="15884"/>
                    <a:pt x="21546" y="13786"/>
                    <a:pt x="21577" y="11675"/>
                  </a:cubicBezTo>
                  <a:lnTo>
                    <a:pt x="21582" y="11675"/>
                  </a:lnTo>
                  <a:lnTo>
                    <a:pt x="21582" y="8417"/>
                  </a:lnTo>
                  <a:lnTo>
                    <a:pt x="21577" y="8417"/>
                  </a:lnTo>
                  <a:close/>
                </a:path>
              </a:pathLst>
            </a:custGeom>
            <a:solidFill>
              <a:srgbClr val="34ABD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900"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40" name="Google Shape;2090;p47">
              <a:extLst>
                <a:ext uri="{FF2B5EF4-FFF2-40B4-BE49-F238E27FC236}">
                  <a16:creationId xmlns:a16="http://schemas.microsoft.com/office/drawing/2014/main" id="{721A3D35-7FB1-D6F3-638D-A171577DD0D6}"/>
                </a:ext>
              </a:extLst>
            </p:cNvPr>
            <p:cNvSpPr/>
            <p:nvPr/>
          </p:nvSpPr>
          <p:spPr>
            <a:xfrm>
              <a:off x="475619" y="953219"/>
              <a:ext cx="135538" cy="8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3" h="21490" extrusionOk="0">
                  <a:moveTo>
                    <a:pt x="10815" y="1"/>
                  </a:moveTo>
                  <a:cubicBezTo>
                    <a:pt x="16769" y="56"/>
                    <a:pt x="21581" y="4912"/>
                    <a:pt x="21562" y="10846"/>
                  </a:cubicBezTo>
                  <a:cubicBezTo>
                    <a:pt x="21544" y="16780"/>
                    <a:pt x="16702" y="21545"/>
                    <a:pt x="10747" y="21489"/>
                  </a:cubicBezTo>
                  <a:cubicBezTo>
                    <a:pt x="4793" y="21434"/>
                    <a:pt x="-19" y="16578"/>
                    <a:pt x="0" y="10644"/>
                  </a:cubicBezTo>
                  <a:cubicBezTo>
                    <a:pt x="18" y="4710"/>
                    <a:pt x="4860" y="-55"/>
                    <a:pt x="10815" y="1"/>
                  </a:cubicBezTo>
                  <a:close/>
                </a:path>
              </a:pathLst>
            </a:custGeom>
            <a:solidFill>
              <a:srgbClr val="4DB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900"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41" name="Google Shape;2091;p47">
              <a:extLst>
                <a:ext uri="{FF2B5EF4-FFF2-40B4-BE49-F238E27FC236}">
                  <a16:creationId xmlns:a16="http://schemas.microsoft.com/office/drawing/2014/main" id="{2D771FBD-0630-8771-F993-47E62EF70E16}"/>
                </a:ext>
              </a:extLst>
            </p:cNvPr>
            <p:cNvSpPr/>
            <p:nvPr/>
          </p:nvSpPr>
          <p:spPr>
            <a:xfrm>
              <a:off x="499482" y="967874"/>
              <a:ext cx="87742" cy="49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1" h="21292" extrusionOk="0">
                  <a:moveTo>
                    <a:pt x="20983" y="11955"/>
                  </a:moveTo>
                  <a:lnTo>
                    <a:pt x="10294" y="468"/>
                  </a:lnTo>
                  <a:cubicBezTo>
                    <a:pt x="9717" y="-154"/>
                    <a:pt x="8790" y="-154"/>
                    <a:pt x="8219" y="455"/>
                  </a:cubicBezTo>
                  <a:lnTo>
                    <a:pt x="2043" y="7094"/>
                  </a:lnTo>
                  <a:cubicBezTo>
                    <a:pt x="1472" y="7703"/>
                    <a:pt x="1479" y="8701"/>
                    <a:pt x="2057" y="9324"/>
                  </a:cubicBezTo>
                  <a:lnTo>
                    <a:pt x="2663" y="9985"/>
                  </a:lnTo>
                  <a:lnTo>
                    <a:pt x="121" y="12720"/>
                  </a:lnTo>
                  <a:cubicBezTo>
                    <a:pt x="3" y="12850"/>
                    <a:pt x="-32" y="13045"/>
                    <a:pt x="31" y="13213"/>
                  </a:cubicBezTo>
                  <a:cubicBezTo>
                    <a:pt x="52" y="13265"/>
                    <a:pt x="86" y="13317"/>
                    <a:pt x="121" y="13356"/>
                  </a:cubicBezTo>
                  <a:cubicBezTo>
                    <a:pt x="198" y="13434"/>
                    <a:pt x="302" y="13485"/>
                    <a:pt x="421" y="13485"/>
                  </a:cubicBezTo>
                  <a:lnTo>
                    <a:pt x="5949" y="13524"/>
                  </a:lnTo>
                  <a:lnTo>
                    <a:pt x="12746" y="20824"/>
                  </a:lnTo>
                  <a:cubicBezTo>
                    <a:pt x="13324" y="21446"/>
                    <a:pt x="14250" y="21446"/>
                    <a:pt x="14821" y="20837"/>
                  </a:cubicBezTo>
                  <a:lnTo>
                    <a:pt x="20997" y="14198"/>
                  </a:lnTo>
                  <a:cubicBezTo>
                    <a:pt x="21568" y="13576"/>
                    <a:pt x="21561" y="12565"/>
                    <a:pt x="20983" y="11955"/>
                  </a:cubicBezTo>
                  <a:close/>
                  <a:moveTo>
                    <a:pt x="9542" y="4293"/>
                  </a:moveTo>
                  <a:lnTo>
                    <a:pt x="11165" y="6030"/>
                  </a:lnTo>
                  <a:cubicBezTo>
                    <a:pt x="11318" y="6199"/>
                    <a:pt x="11325" y="6458"/>
                    <a:pt x="11172" y="6614"/>
                  </a:cubicBezTo>
                  <a:cubicBezTo>
                    <a:pt x="11026" y="6769"/>
                    <a:pt x="10775" y="6769"/>
                    <a:pt x="10622" y="6601"/>
                  </a:cubicBezTo>
                  <a:lnTo>
                    <a:pt x="8999" y="4864"/>
                  </a:lnTo>
                  <a:cubicBezTo>
                    <a:pt x="8846" y="4695"/>
                    <a:pt x="8839" y="4436"/>
                    <a:pt x="8992" y="4280"/>
                  </a:cubicBezTo>
                  <a:cubicBezTo>
                    <a:pt x="9146" y="4125"/>
                    <a:pt x="9389" y="4138"/>
                    <a:pt x="9542" y="4293"/>
                  </a:cubicBezTo>
                  <a:close/>
                  <a:moveTo>
                    <a:pt x="7941" y="6069"/>
                  </a:moveTo>
                  <a:lnTo>
                    <a:pt x="12780" y="11268"/>
                  </a:lnTo>
                  <a:cubicBezTo>
                    <a:pt x="12947" y="11450"/>
                    <a:pt x="12954" y="11722"/>
                    <a:pt x="12808" y="11878"/>
                  </a:cubicBezTo>
                  <a:cubicBezTo>
                    <a:pt x="12662" y="12033"/>
                    <a:pt x="12404" y="12020"/>
                    <a:pt x="12237" y="11852"/>
                  </a:cubicBezTo>
                  <a:lnTo>
                    <a:pt x="7398" y="6653"/>
                  </a:lnTo>
                  <a:cubicBezTo>
                    <a:pt x="7231" y="6471"/>
                    <a:pt x="7224" y="6199"/>
                    <a:pt x="7370" y="6043"/>
                  </a:cubicBezTo>
                  <a:cubicBezTo>
                    <a:pt x="7523" y="5875"/>
                    <a:pt x="7781" y="5888"/>
                    <a:pt x="7941" y="6069"/>
                  </a:cubicBezTo>
                  <a:close/>
                  <a:moveTo>
                    <a:pt x="8185" y="11541"/>
                  </a:moveTo>
                  <a:lnTo>
                    <a:pt x="5511" y="8662"/>
                  </a:lnTo>
                  <a:cubicBezTo>
                    <a:pt x="5351" y="8481"/>
                    <a:pt x="5337" y="8222"/>
                    <a:pt x="5483" y="8053"/>
                  </a:cubicBezTo>
                  <a:cubicBezTo>
                    <a:pt x="5629" y="7897"/>
                    <a:pt x="5887" y="7910"/>
                    <a:pt x="6047" y="8079"/>
                  </a:cubicBezTo>
                  <a:lnTo>
                    <a:pt x="8721" y="10957"/>
                  </a:lnTo>
                  <a:cubicBezTo>
                    <a:pt x="8881" y="11139"/>
                    <a:pt x="8895" y="11398"/>
                    <a:pt x="8749" y="11567"/>
                  </a:cubicBezTo>
                  <a:cubicBezTo>
                    <a:pt x="8595" y="11735"/>
                    <a:pt x="8345" y="11722"/>
                    <a:pt x="8185" y="11541"/>
                  </a:cubicBezTo>
                  <a:close/>
                  <a:moveTo>
                    <a:pt x="13080" y="16804"/>
                  </a:moveTo>
                  <a:lnTo>
                    <a:pt x="9856" y="13343"/>
                  </a:lnTo>
                  <a:cubicBezTo>
                    <a:pt x="9696" y="13174"/>
                    <a:pt x="9689" y="12902"/>
                    <a:pt x="9835" y="12733"/>
                  </a:cubicBezTo>
                  <a:cubicBezTo>
                    <a:pt x="9981" y="12578"/>
                    <a:pt x="10239" y="12578"/>
                    <a:pt x="10399" y="12759"/>
                  </a:cubicBezTo>
                  <a:lnTo>
                    <a:pt x="13623" y="16221"/>
                  </a:lnTo>
                  <a:cubicBezTo>
                    <a:pt x="13783" y="16390"/>
                    <a:pt x="13790" y="16662"/>
                    <a:pt x="13644" y="16830"/>
                  </a:cubicBezTo>
                  <a:cubicBezTo>
                    <a:pt x="13491" y="16986"/>
                    <a:pt x="13240" y="16986"/>
                    <a:pt x="13080" y="16804"/>
                  </a:cubicBezTo>
                  <a:close/>
                  <a:moveTo>
                    <a:pt x="15238" y="15067"/>
                  </a:moveTo>
                  <a:lnTo>
                    <a:pt x="14187" y="13939"/>
                  </a:lnTo>
                  <a:cubicBezTo>
                    <a:pt x="14027" y="13771"/>
                    <a:pt x="14020" y="13498"/>
                    <a:pt x="14166" y="13343"/>
                  </a:cubicBezTo>
                  <a:cubicBezTo>
                    <a:pt x="14312" y="13187"/>
                    <a:pt x="14563" y="13187"/>
                    <a:pt x="14723" y="13369"/>
                  </a:cubicBezTo>
                  <a:lnTo>
                    <a:pt x="15775" y="14497"/>
                  </a:lnTo>
                  <a:cubicBezTo>
                    <a:pt x="15935" y="14665"/>
                    <a:pt x="15942" y="14938"/>
                    <a:pt x="15795" y="15093"/>
                  </a:cubicBezTo>
                  <a:cubicBezTo>
                    <a:pt x="15649" y="15249"/>
                    <a:pt x="15399" y="15236"/>
                    <a:pt x="15238" y="15067"/>
                  </a:cubicBezTo>
                  <a:close/>
                  <a:moveTo>
                    <a:pt x="16861" y="13330"/>
                  </a:moveTo>
                  <a:lnTo>
                    <a:pt x="12829" y="8986"/>
                  </a:lnTo>
                  <a:cubicBezTo>
                    <a:pt x="12669" y="8818"/>
                    <a:pt x="12655" y="8546"/>
                    <a:pt x="12808" y="8377"/>
                  </a:cubicBezTo>
                  <a:cubicBezTo>
                    <a:pt x="12954" y="8222"/>
                    <a:pt x="13212" y="8222"/>
                    <a:pt x="13372" y="8403"/>
                  </a:cubicBezTo>
                  <a:lnTo>
                    <a:pt x="17404" y="12746"/>
                  </a:lnTo>
                  <a:cubicBezTo>
                    <a:pt x="17564" y="12915"/>
                    <a:pt x="17578" y="13187"/>
                    <a:pt x="17425" y="13356"/>
                  </a:cubicBezTo>
                  <a:cubicBezTo>
                    <a:pt x="17272" y="13511"/>
                    <a:pt x="17021" y="13498"/>
                    <a:pt x="16861" y="1333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900"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42" name="Google Shape;2092;p47">
              <a:extLst>
                <a:ext uri="{FF2B5EF4-FFF2-40B4-BE49-F238E27FC236}">
                  <a16:creationId xmlns:a16="http://schemas.microsoft.com/office/drawing/2014/main" id="{4D13C6CD-297B-AAB8-D41A-40E2BDD9E983}"/>
                </a:ext>
              </a:extLst>
            </p:cNvPr>
            <p:cNvSpPr/>
            <p:nvPr/>
          </p:nvSpPr>
          <p:spPr>
            <a:xfrm>
              <a:off x="362078" y="884914"/>
              <a:ext cx="91532" cy="55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0" h="21253" extrusionOk="0">
                  <a:moveTo>
                    <a:pt x="20725" y="10656"/>
                  </a:moveTo>
                  <a:lnTo>
                    <a:pt x="10594" y="527"/>
                  </a:lnTo>
                  <a:cubicBezTo>
                    <a:pt x="9892" y="-173"/>
                    <a:pt x="8760" y="-173"/>
                    <a:pt x="8064" y="515"/>
                  </a:cubicBezTo>
                  <a:lnTo>
                    <a:pt x="516" y="8063"/>
                  </a:lnTo>
                  <a:cubicBezTo>
                    <a:pt x="-173" y="8751"/>
                    <a:pt x="-173" y="9899"/>
                    <a:pt x="522" y="10598"/>
                  </a:cubicBezTo>
                  <a:lnTo>
                    <a:pt x="10653" y="20727"/>
                  </a:lnTo>
                  <a:cubicBezTo>
                    <a:pt x="11355" y="21427"/>
                    <a:pt x="12488" y="21427"/>
                    <a:pt x="13183" y="20739"/>
                  </a:cubicBezTo>
                  <a:lnTo>
                    <a:pt x="20732" y="13191"/>
                  </a:lnTo>
                  <a:cubicBezTo>
                    <a:pt x="21427" y="12491"/>
                    <a:pt x="21420" y="11355"/>
                    <a:pt x="20725" y="10656"/>
                  </a:cubicBezTo>
                  <a:close/>
                  <a:moveTo>
                    <a:pt x="18209" y="13168"/>
                  </a:moveTo>
                  <a:lnTo>
                    <a:pt x="9998" y="11252"/>
                  </a:lnTo>
                  <a:lnTo>
                    <a:pt x="8078" y="3039"/>
                  </a:lnTo>
                  <a:lnTo>
                    <a:pt x="9336" y="1777"/>
                  </a:lnTo>
                  <a:lnTo>
                    <a:pt x="11256" y="9990"/>
                  </a:lnTo>
                  <a:lnTo>
                    <a:pt x="19474" y="11906"/>
                  </a:lnTo>
                  <a:lnTo>
                    <a:pt x="18209" y="1316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900"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43" name="Google Shape;2093;p47">
              <a:extLst>
                <a:ext uri="{FF2B5EF4-FFF2-40B4-BE49-F238E27FC236}">
                  <a16:creationId xmlns:a16="http://schemas.microsoft.com/office/drawing/2014/main" id="{BC1CBBC5-CFD2-907F-1BF0-281DE10152BF}"/>
                </a:ext>
              </a:extLst>
            </p:cNvPr>
            <p:cNvSpPr/>
            <p:nvPr/>
          </p:nvSpPr>
          <p:spPr>
            <a:xfrm>
              <a:off x="165986" y="477888"/>
              <a:ext cx="100712" cy="214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8" extrusionOk="0">
                  <a:moveTo>
                    <a:pt x="10932" y="853"/>
                  </a:moveTo>
                  <a:cubicBezTo>
                    <a:pt x="12846" y="307"/>
                    <a:pt x="14541" y="23"/>
                    <a:pt x="16015" y="2"/>
                  </a:cubicBezTo>
                  <a:cubicBezTo>
                    <a:pt x="17483" y="-22"/>
                    <a:pt x="18627" y="210"/>
                    <a:pt x="19441" y="693"/>
                  </a:cubicBezTo>
                  <a:cubicBezTo>
                    <a:pt x="20254" y="1175"/>
                    <a:pt x="20664" y="1875"/>
                    <a:pt x="20670" y="2795"/>
                  </a:cubicBezTo>
                  <a:cubicBezTo>
                    <a:pt x="20676" y="3598"/>
                    <a:pt x="20432" y="4418"/>
                    <a:pt x="19936" y="5260"/>
                  </a:cubicBezTo>
                  <a:cubicBezTo>
                    <a:pt x="19441" y="6104"/>
                    <a:pt x="18676" y="7039"/>
                    <a:pt x="17642" y="8074"/>
                  </a:cubicBezTo>
                  <a:cubicBezTo>
                    <a:pt x="16602" y="9105"/>
                    <a:pt x="8270" y="16209"/>
                    <a:pt x="8270" y="16209"/>
                  </a:cubicBezTo>
                  <a:lnTo>
                    <a:pt x="21582" y="12381"/>
                  </a:lnTo>
                  <a:lnTo>
                    <a:pt x="21600" y="15473"/>
                  </a:lnTo>
                  <a:lnTo>
                    <a:pt x="159" y="21578"/>
                  </a:lnTo>
                  <a:lnTo>
                    <a:pt x="147" y="19020"/>
                  </a:lnTo>
                  <a:lnTo>
                    <a:pt x="7824" y="12417"/>
                  </a:lnTo>
                  <a:cubicBezTo>
                    <a:pt x="10100" y="10445"/>
                    <a:pt x="11580" y="9105"/>
                    <a:pt x="12277" y="8394"/>
                  </a:cubicBezTo>
                  <a:cubicBezTo>
                    <a:pt x="12975" y="7682"/>
                    <a:pt x="13470" y="7066"/>
                    <a:pt x="13776" y="6545"/>
                  </a:cubicBezTo>
                  <a:cubicBezTo>
                    <a:pt x="14082" y="6020"/>
                    <a:pt x="14235" y="5525"/>
                    <a:pt x="14229" y="5058"/>
                  </a:cubicBezTo>
                  <a:cubicBezTo>
                    <a:pt x="14223" y="4361"/>
                    <a:pt x="13886" y="3938"/>
                    <a:pt x="13207" y="3788"/>
                  </a:cubicBezTo>
                  <a:cubicBezTo>
                    <a:pt x="12528" y="3640"/>
                    <a:pt x="11617" y="3727"/>
                    <a:pt x="10485" y="4050"/>
                  </a:cubicBezTo>
                  <a:cubicBezTo>
                    <a:pt x="9298" y="4388"/>
                    <a:pt x="8142" y="4874"/>
                    <a:pt x="7029" y="5501"/>
                  </a:cubicBezTo>
                  <a:cubicBezTo>
                    <a:pt x="5915" y="6128"/>
                    <a:pt x="4747" y="6901"/>
                    <a:pt x="3536" y="7817"/>
                  </a:cubicBezTo>
                  <a:lnTo>
                    <a:pt x="0" y="6454"/>
                  </a:lnTo>
                  <a:cubicBezTo>
                    <a:pt x="1505" y="5296"/>
                    <a:pt x="2753" y="4424"/>
                    <a:pt x="3744" y="3842"/>
                  </a:cubicBezTo>
                  <a:cubicBezTo>
                    <a:pt x="4735" y="3257"/>
                    <a:pt x="5818" y="2717"/>
                    <a:pt x="6992" y="2222"/>
                  </a:cubicBezTo>
                  <a:cubicBezTo>
                    <a:pt x="8160" y="1721"/>
                    <a:pt x="9476" y="1266"/>
                    <a:pt x="10932" y="853"/>
                  </a:cubicBezTo>
                  <a:close/>
                </a:path>
              </a:pathLst>
            </a:custGeom>
            <a:solidFill>
              <a:srgbClr val="EDA5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900"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44" name="Google Shape;2094;p47">
              <a:extLst>
                <a:ext uri="{FF2B5EF4-FFF2-40B4-BE49-F238E27FC236}">
                  <a16:creationId xmlns:a16="http://schemas.microsoft.com/office/drawing/2014/main" id="{364C990A-E361-4862-B765-9CA13DF97599}"/>
                </a:ext>
              </a:extLst>
            </p:cNvPr>
            <p:cNvSpPr/>
            <p:nvPr/>
          </p:nvSpPr>
          <p:spPr>
            <a:xfrm>
              <a:off x="492391" y="320012"/>
              <a:ext cx="70394" cy="184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381"/>
                  </a:moveTo>
                  <a:lnTo>
                    <a:pt x="5234" y="21600"/>
                  </a:lnTo>
                  <a:lnTo>
                    <a:pt x="21600" y="1219"/>
                  </a:lnTo>
                  <a:lnTo>
                    <a:pt x="16358" y="0"/>
                  </a:lnTo>
                  <a:lnTo>
                    <a:pt x="0" y="20381"/>
                  </a:lnTo>
                  <a:close/>
                </a:path>
              </a:pathLst>
            </a:custGeom>
            <a:solidFill>
              <a:srgbClr val="EDA5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900"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45" name="Google Shape;2095;p47">
              <a:extLst>
                <a:ext uri="{FF2B5EF4-FFF2-40B4-BE49-F238E27FC236}">
                  <a16:creationId xmlns:a16="http://schemas.microsoft.com/office/drawing/2014/main" id="{C33DBA4F-2601-EB9D-1F82-857DC51A103A}"/>
                </a:ext>
              </a:extLst>
            </p:cNvPr>
            <p:cNvSpPr/>
            <p:nvPr/>
          </p:nvSpPr>
          <p:spPr>
            <a:xfrm>
              <a:off x="388800" y="269781"/>
              <a:ext cx="205957" cy="298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57"/>
                  </a:moveTo>
                  <a:lnTo>
                    <a:pt x="19811" y="0"/>
                  </a:lnTo>
                  <a:lnTo>
                    <a:pt x="9049" y="4516"/>
                  </a:lnTo>
                  <a:lnTo>
                    <a:pt x="9052" y="5061"/>
                  </a:lnTo>
                  <a:lnTo>
                    <a:pt x="8385" y="4779"/>
                  </a:lnTo>
                  <a:lnTo>
                    <a:pt x="5543" y="5970"/>
                  </a:lnTo>
                  <a:lnTo>
                    <a:pt x="0" y="20843"/>
                  </a:lnTo>
                  <a:lnTo>
                    <a:pt x="1792" y="21600"/>
                  </a:lnTo>
                  <a:lnTo>
                    <a:pt x="7332" y="6727"/>
                  </a:lnTo>
                  <a:lnTo>
                    <a:pt x="9055" y="6003"/>
                  </a:lnTo>
                  <a:lnTo>
                    <a:pt x="9058" y="6744"/>
                  </a:lnTo>
                  <a:lnTo>
                    <a:pt x="10849" y="7501"/>
                  </a:lnTo>
                  <a:lnTo>
                    <a:pt x="10840" y="5272"/>
                  </a:lnTo>
                  <a:lnTo>
                    <a:pt x="21600" y="757"/>
                  </a:lnTo>
                  <a:close/>
                </a:path>
              </a:pathLst>
            </a:custGeom>
            <a:solidFill>
              <a:srgbClr val="EDA5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900"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46" name="Google Shape;2096;p47">
              <a:extLst>
                <a:ext uri="{FF2B5EF4-FFF2-40B4-BE49-F238E27FC236}">
                  <a16:creationId xmlns:a16="http://schemas.microsoft.com/office/drawing/2014/main" id="{7FF1F920-C5F0-C8A5-6E3B-CC25B060A4AD}"/>
                </a:ext>
              </a:extLst>
            </p:cNvPr>
            <p:cNvSpPr/>
            <p:nvPr/>
          </p:nvSpPr>
          <p:spPr>
            <a:xfrm>
              <a:off x="366923" y="495968"/>
              <a:ext cx="34285" cy="2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36" y="0"/>
                  </a:moveTo>
                  <a:lnTo>
                    <a:pt x="0" y="10800"/>
                  </a:lnTo>
                  <a:lnTo>
                    <a:pt x="10746" y="21600"/>
                  </a:lnTo>
                  <a:lnTo>
                    <a:pt x="21600" y="10800"/>
                  </a:lnTo>
                  <a:lnTo>
                    <a:pt x="10836" y="0"/>
                  </a:lnTo>
                  <a:close/>
                </a:path>
              </a:pathLst>
            </a:custGeom>
            <a:solidFill>
              <a:srgbClr val="EDA5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900"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47" name="Google Shape;2097;p47">
              <a:extLst>
                <a:ext uri="{FF2B5EF4-FFF2-40B4-BE49-F238E27FC236}">
                  <a16:creationId xmlns:a16="http://schemas.microsoft.com/office/drawing/2014/main" id="{CEFFE5F1-F199-1BEA-5FDE-23517192773C}"/>
                </a:ext>
              </a:extLst>
            </p:cNvPr>
            <p:cNvSpPr/>
            <p:nvPr/>
          </p:nvSpPr>
          <p:spPr>
            <a:xfrm>
              <a:off x="337460" y="552740"/>
              <a:ext cx="17171" cy="46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8" y="16725"/>
                  </a:lnTo>
                  <a:lnTo>
                    <a:pt x="21600" y="21600"/>
                  </a:lnTo>
                  <a:lnTo>
                    <a:pt x="21457" y="48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A5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900"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48" name="Google Shape;2098;p47">
              <a:extLst>
                <a:ext uri="{FF2B5EF4-FFF2-40B4-BE49-F238E27FC236}">
                  <a16:creationId xmlns:a16="http://schemas.microsoft.com/office/drawing/2014/main" id="{1BF3107B-6596-2FCA-DE82-62A58A8F6985}"/>
                </a:ext>
              </a:extLst>
            </p:cNvPr>
            <p:cNvSpPr/>
            <p:nvPr/>
          </p:nvSpPr>
          <p:spPr>
            <a:xfrm>
              <a:off x="276366" y="397758"/>
              <a:ext cx="107329" cy="202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14"/>
                  </a:moveTo>
                  <a:lnTo>
                    <a:pt x="18167" y="0"/>
                  </a:lnTo>
                  <a:lnTo>
                    <a:pt x="12559" y="1805"/>
                  </a:lnTo>
                  <a:lnTo>
                    <a:pt x="0" y="17772"/>
                  </a:lnTo>
                  <a:lnTo>
                    <a:pt x="11" y="20486"/>
                  </a:lnTo>
                  <a:lnTo>
                    <a:pt x="3444" y="21600"/>
                  </a:lnTo>
                  <a:lnTo>
                    <a:pt x="3433" y="18886"/>
                  </a:lnTo>
                  <a:lnTo>
                    <a:pt x="5798" y="15878"/>
                  </a:lnTo>
                  <a:lnTo>
                    <a:pt x="8788" y="16847"/>
                  </a:lnTo>
                  <a:lnTo>
                    <a:pt x="15716" y="14617"/>
                  </a:lnTo>
                  <a:lnTo>
                    <a:pt x="15699" y="11490"/>
                  </a:lnTo>
                  <a:cubicBezTo>
                    <a:pt x="15699" y="10968"/>
                    <a:pt x="15722" y="10203"/>
                    <a:pt x="15785" y="9189"/>
                  </a:cubicBezTo>
                  <a:cubicBezTo>
                    <a:pt x="15843" y="8177"/>
                    <a:pt x="15894" y="7585"/>
                    <a:pt x="15935" y="7412"/>
                  </a:cubicBezTo>
                  <a:lnTo>
                    <a:pt x="13162" y="6516"/>
                  </a:lnTo>
                  <a:lnTo>
                    <a:pt x="15986" y="2922"/>
                  </a:lnTo>
                  <a:lnTo>
                    <a:pt x="21600" y="1114"/>
                  </a:lnTo>
                  <a:close/>
                  <a:moveTo>
                    <a:pt x="12347" y="8075"/>
                  </a:moveTo>
                  <a:cubicBezTo>
                    <a:pt x="12284" y="9089"/>
                    <a:pt x="12261" y="9857"/>
                    <a:pt x="12261" y="10376"/>
                  </a:cubicBezTo>
                  <a:lnTo>
                    <a:pt x="12278" y="13503"/>
                  </a:lnTo>
                  <a:lnTo>
                    <a:pt x="6096" y="15490"/>
                  </a:lnTo>
                  <a:lnTo>
                    <a:pt x="12381" y="7499"/>
                  </a:lnTo>
                  <a:cubicBezTo>
                    <a:pt x="12370" y="7675"/>
                    <a:pt x="12358" y="7864"/>
                    <a:pt x="12347" y="8075"/>
                  </a:cubicBezTo>
                  <a:close/>
                </a:path>
              </a:pathLst>
            </a:custGeom>
            <a:solidFill>
              <a:srgbClr val="EDA5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900"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49" name="Google Shape;2099;p47">
              <a:extLst>
                <a:ext uri="{FF2B5EF4-FFF2-40B4-BE49-F238E27FC236}">
                  <a16:creationId xmlns:a16="http://schemas.microsoft.com/office/drawing/2014/main" id="{A575B529-538C-D950-AB32-1E80044675AE}"/>
                </a:ext>
              </a:extLst>
            </p:cNvPr>
            <p:cNvSpPr/>
            <p:nvPr/>
          </p:nvSpPr>
          <p:spPr>
            <a:xfrm>
              <a:off x="492163" y="280223"/>
              <a:ext cx="102680" cy="224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2" y="0"/>
                  </a:moveTo>
                  <a:lnTo>
                    <a:pt x="21600" y="2203"/>
                  </a:lnTo>
                  <a:lnTo>
                    <a:pt x="10302" y="19751"/>
                  </a:lnTo>
                  <a:lnTo>
                    <a:pt x="3636" y="21600"/>
                  </a:lnTo>
                  <a:lnTo>
                    <a:pt x="14856" y="4828"/>
                  </a:lnTo>
                  <a:lnTo>
                    <a:pt x="18" y="8946"/>
                  </a:lnTo>
                  <a:lnTo>
                    <a:pt x="0" y="5990"/>
                  </a:lnTo>
                  <a:lnTo>
                    <a:pt x="21582" y="0"/>
                  </a:lnTo>
                  <a:close/>
                </a:path>
              </a:pathLst>
            </a:custGeom>
            <a:solidFill>
              <a:srgbClr val="FDD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900"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50" name="Google Shape;2100;p47">
              <a:extLst>
                <a:ext uri="{FF2B5EF4-FFF2-40B4-BE49-F238E27FC236}">
                  <a16:creationId xmlns:a16="http://schemas.microsoft.com/office/drawing/2014/main" id="{8EFF1C4D-0786-A48F-1C56-153AF1FD6AF3}"/>
                </a:ext>
              </a:extLst>
            </p:cNvPr>
            <p:cNvSpPr/>
            <p:nvPr/>
          </p:nvSpPr>
          <p:spPr>
            <a:xfrm>
              <a:off x="405884" y="346177"/>
              <a:ext cx="79920" cy="221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7316" y="19995"/>
                  </a:lnTo>
                  <a:lnTo>
                    <a:pt x="0" y="21600"/>
                  </a:lnTo>
                  <a:lnTo>
                    <a:pt x="14277" y="160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DD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900"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51" name="Google Shape;2101;p47">
              <a:extLst>
                <a:ext uri="{FF2B5EF4-FFF2-40B4-BE49-F238E27FC236}">
                  <a16:creationId xmlns:a16="http://schemas.microsoft.com/office/drawing/2014/main" id="{2C3A6354-3365-EA75-E9C9-B83A6CCA71E2}"/>
                </a:ext>
              </a:extLst>
            </p:cNvPr>
            <p:cNvSpPr/>
            <p:nvPr/>
          </p:nvSpPr>
          <p:spPr>
            <a:xfrm>
              <a:off x="293451" y="408200"/>
              <a:ext cx="107842" cy="19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32" y="12219"/>
                  </a:moveTo>
                  <a:lnTo>
                    <a:pt x="21583" y="11041"/>
                  </a:lnTo>
                  <a:lnTo>
                    <a:pt x="21600" y="14234"/>
                  </a:lnTo>
                  <a:lnTo>
                    <a:pt x="18149" y="15411"/>
                  </a:lnTo>
                  <a:lnTo>
                    <a:pt x="18167" y="19440"/>
                  </a:lnTo>
                  <a:lnTo>
                    <a:pt x="12254" y="21458"/>
                  </a:lnTo>
                  <a:lnTo>
                    <a:pt x="12237" y="17429"/>
                  </a:lnTo>
                  <a:lnTo>
                    <a:pt x="11" y="21600"/>
                  </a:lnTo>
                  <a:lnTo>
                    <a:pt x="0" y="18738"/>
                  </a:lnTo>
                  <a:lnTo>
                    <a:pt x="12500" y="1903"/>
                  </a:lnTo>
                  <a:lnTo>
                    <a:pt x="18081" y="0"/>
                  </a:lnTo>
                  <a:lnTo>
                    <a:pt x="18132" y="12219"/>
                  </a:lnTo>
                  <a:close/>
                  <a:moveTo>
                    <a:pt x="12288" y="8510"/>
                  </a:moveTo>
                  <a:cubicBezTo>
                    <a:pt x="12351" y="7444"/>
                    <a:pt x="12397" y="6820"/>
                    <a:pt x="12437" y="6638"/>
                  </a:cubicBezTo>
                  <a:lnTo>
                    <a:pt x="12277" y="6692"/>
                  </a:lnTo>
                  <a:cubicBezTo>
                    <a:pt x="11797" y="7582"/>
                    <a:pt x="11220" y="8490"/>
                    <a:pt x="10546" y="9415"/>
                  </a:cubicBezTo>
                  <a:lnTo>
                    <a:pt x="5324" y="16589"/>
                  </a:lnTo>
                  <a:lnTo>
                    <a:pt x="12220" y="14237"/>
                  </a:lnTo>
                  <a:lnTo>
                    <a:pt x="12202" y="10940"/>
                  </a:lnTo>
                  <a:cubicBezTo>
                    <a:pt x="12197" y="10390"/>
                    <a:pt x="12225" y="9580"/>
                    <a:pt x="12288" y="8510"/>
                  </a:cubicBezTo>
                </a:path>
              </a:pathLst>
            </a:custGeom>
            <a:solidFill>
              <a:srgbClr val="FDD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900"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52" name="Google Shape;2102;p47">
              <a:extLst>
                <a:ext uri="{FF2B5EF4-FFF2-40B4-BE49-F238E27FC236}">
                  <a16:creationId xmlns:a16="http://schemas.microsoft.com/office/drawing/2014/main" id="{6BD12DDF-EC6C-4713-5F99-938D2684E551}"/>
                </a:ext>
              </a:extLst>
            </p:cNvPr>
            <p:cNvSpPr/>
            <p:nvPr/>
          </p:nvSpPr>
          <p:spPr>
            <a:xfrm>
              <a:off x="182472" y="552320"/>
              <a:ext cx="23332" cy="13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91" y="21600"/>
                  </a:moveTo>
                  <a:lnTo>
                    <a:pt x="0" y="5257"/>
                  </a:lnTo>
                  <a:lnTo>
                    <a:pt x="528" y="0"/>
                  </a:lnTo>
                  <a:lnTo>
                    <a:pt x="21600" y="6213"/>
                  </a:lnTo>
                  <a:lnTo>
                    <a:pt x="15791" y="21600"/>
                  </a:lnTo>
                  <a:close/>
                </a:path>
              </a:pathLst>
            </a:custGeom>
            <a:solidFill>
              <a:srgbClr val="EDA5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900"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53" name="Google Shape;2103;p47">
              <a:extLst>
                <a:ext uri="{FF2B5EF4-FFF2-40B4-BE49-F238E27FC236}">
                  <a16:creationId xmlns:a16="http://schemas.microsoft.com/office/drawing/2014/main" id="{2FE9BF2C-77FD-E552-35E4-B69D825AC374}"/>
                </a:ext>
              </a:extLst>
            </p:cNvPr>
            <p:cNvSpPr/>
            <p:nvPr/>
          </p:nvSpPr>
          <p:spPr>
            <a:xfrm>
              <a:off x="250098" y="479585"/>
              <a:ext cx="19453" cy="23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71" y="21600"/>
                  </a:moveTo>
                  <a:lnTo>
                    <a:pt x="0" y="12031"/>
                  </a:lnTo>
                  <a:lnTo>
                    <a:pt x="0" y="0"/>
                  </a:lnTo>
                  <a:lnTo>
                    <a:pt x="21600" y="10800"/>
                  </a:lnTo>
                  <a:lnTo>
                    <a:pt x="18971" y="21600"/>
                  </a:lnTo>
                  <a:close/>
                </a:path>
              </a:pathLst>
            </a:custGeom>
            <a:solidFill>
              <a:srgbClr val="EDA5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900"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54" name="Google Shape;2104;p47">
              <a:extLst>
                <a:ext uri="{FF2B5EF4-FFF2-40B4-BE49-F238E27FC236}">
                  <a16:creationId xmlns:a16="http://schemas.microsoft.com/office/drawing/2014/main" id="{CEB818D5-0647-09EF-E0F2-6814F35A571C}"/>
                </a:ext>
              </a:extLst>
            </p:cNvPr>
            <p:cNvSpPr/>
            <p:nvPr/>
          </p:nvSpPr>
          <p:spPr>
            <a:xfrm>
              <a:off x="166785" y="678557"/>
              <a:ext cx="27182" cy="2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54" y="21600"/>
                  </a:moveTo>
                  <a:lnTo>
                    <a:pt x="0" y="12462"/>
                  </a:lnTo>
                  <a:lnTo>
                    <a:pt x="0" y="938"/>
                  </a:lnTo>
                  <a:lnTo>
                    <a:pt x="21600" y="0"/>
                  </a:lnTo>
                  <a:lnTo>
                    <a:pt x="13554" y="21600"/>
                  </a:lnTo>
                  <a:close/>
                </a:path>
              </a:pathLst>
            </a:custGeom>
            <a:solidFill>
              <a:srgbClr val="EDA5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900"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55" name="Google Shape;2105;p47">
              <a:extLst>
                <a:ext uri="{FF2B5EF4-FFF2-40B4-BE49-F238E27FC236}">
                  <a16:creationId xmlns:a16="http://schemas.microsoft.com/office/drawing/2014/main" id="{93D2A8ED-327E-7DC2-A83F-7082FAD9A7BD}"/>
                </a:ext>
              </a:extLst>
            </p:cNvPr>
            <p:cNvSpPr/>
            <p:nvPr/>
          </p:nvSpPr>
          <p:spPr>
            <a:xfrm>
              <a:off x="247901" y="601021"/>
              <a:ext cx="35825" cy="34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01" y="21600"/>
                  </a:moveTo>
                  <a:lnTo>
                    <a:pt x="0" y="15182"/>
                  </a:lnTo>
                  <a:lnTo>
                    <a:pt x="11299" y="0"/>
                  </a:lnTo>
                  <a:lnTo>
                    <a:pt x="21600" y="6418"/>
                  </a:lnTo>
                  <a:lnTo>
                    <a:pt x="10301" y="21600"/>
                  </a:lnTo>
                  <a:close/>
                </a:path>
              </a:pathLst>
            </a:custGeom>
            <a:solidFill>
              <a:srgbClr val="EDA5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900"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56" name="Google Shape;2106;p47">
              <a:extLst>
                <a:ext uri="{FF2B5EF4-FFF2-40B4-BE49-F238E27FC236}">
                  <a16:creationId xmlns:a16="http://schemas.microsoft.com/office/drawing/2014/main" id="{E25B20B4-0DB3-EFEA-1D33-08ED1F51B428}"/>
                </a:ext>
              </a:extLst>
            </p:cNvPr>
            <p:cNvSpPr/>
            <p:nvPr/>
          </p:nvSpPr>
          <p:spPr>
            <a:xfrm>
              <a:off x="183071" y="488120"/>
              <a:ext cx="100712" cy="214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8" extrusionOk="0">
                  <a:moveTo>
                    <a:pt x="10925" y="853"/>
                  </a:moveTo>
                  <a:cubicBezTo>
                    <a:pt x="12840" y="307"/>
                    <a:pt x="14541" y="23"/>
                    <a:pt x="16009" y="2"/>
                  </a:cubicBezTo>
                  <a:cubicBezTo>
                    <a:pt x="17477" y="-22"/>
                    <a:pt x="18621" y="210"/>
                    <a:pt x="19434" y="693"/>
                  </a:cubicBezTo>
                  <a:cubicBezTo>
                    <a:pt x="20248" y="1175"/>
                    <a:pt x="20658" y="1875"/>
                    <a:pt x="20664" y="2795"/>
                  </a:cubicBezTo>
                  <a:cubicBezTo>
                    <a:pt x="20670" y="3598"/>
                    <a:pt x="20425" y="4418"/>
                    <a:pt x="19930" y="5260"/>
                  </a:cubicBezTo>
                  <a:cubicBezTo>
                    <a:pt x="19434" y="6104"/>
                    <a:pt x="18670" y="7039"/>
                    <a:pt x="17636" y="8074"/>
                  </a:cubicBezTo>
                  <a:cubicBezTo>
                    <a:pt x="16596" y="9105"/>
                    <a:pt x="14767" y="10680"/>
                    <a:pt x="12149" y="12791"/>
                  </a:cubicBezTo>
                  <a:lnTo>
                    <a:pt x="8215" y="16019"/>
                  </a:lnTo>
                  <a:lnTo>
                    <a:pt x="8215" y="16185"/>
                  </a:lnTo>
                  <a:lnTo>
                    <a:pt x="21582" y="12381"/>
                  </a:lnTo>
                  <a:lnTo>
                    <a:pt x="21600" y="15473"/>
                  </a:lnTo>
                  <a:lnTo>
                    <a:pt x="159" y="21578"/>
                  </a:lnTo>
                  <a:lnTo>
                    <a:pt x="147" y="19020"/>
                  </a:lnTo>
                  <a:lnTo>
                    <a:pt x="7824" y="12417"/>
                  </a:lnTo>
                  <a:cubicBezTo>
                    <a:pt x="10100" y="10445"/>
                    <a:pt x="11580" y="9105"/>
                    <a:pt x="12277" y="8394"/>
                  </a:cubicBezTo>
                  <a:cubicBezTo>
                    <a:pt x="12975" y="7682"/>
                    <a:pt x="13470" y="7066"/>
                    <a:pt x="13776" y="6545"/>
                  </a:cubicBezTo>
                  <a:cubicBezTo>
                    <a:pt x="14082" y="6020"/>
                    <a:pt x="14235" y="5525"/>
                    <a:pt x="14229" y="5058"/>
                  </a:cubicBezTo>
                  <a:cubicBezTo>
                    <a:pt x="14223" y="4361"/>
                    <a:pt x="13886" y="3938"/>
                    <a:pt x="13207" y="3788"/>
                  </a:cubicBezTo>
                  <a:cubicBezTo>
                    <a:pt x="12528" y="3640"/>
                    <a:pt x="11617" y="3727"/>
                    <a:pt x="10485" y="4050"/>
                  </a:cubicBezTo>
                  <a:cubicBezTo>
                    <a:pt x="9298" y="4388"/>
                    <a:pt x="8142" y="4874"/>
                    <a:pt x="7029" y="5501"/>
                  </a:cubicBezTo>
                  <a:cubicBezTo>
                    <a:pt x="5915" y="6128"/>
                    <a:pt x="4747" y="6901"/>
                    <a:pt x="3536" y="7817"/>
                  </a:cubicBezTo>
                  <a:lnTo>
                    <a:pt x="0" y="6454"/>
                  </a:lnTo>
                  <a:cubicBezTo>
                    <a:pt x="1505" y="5296"/>
                    <a:pt x="2753" y="4424"/>
                    <a:pt x="3744" y="3842"/>
                  </a:cubicBezTo>
                  <a:cubicBezTo>
                    <a:pt x="4735" y="3257"/>
                    <a:pt x="5818" y="2717"/>
                    <a:pt x="6992" y="2222"/>
                  </a:cubicBezTo>
                  <a:cubicBezTo>
                    <a:pt x="8160" y="1721"/>
                    <a:pt x="9476" y="1266"/>
                    <a:pt x="10925" y="853"/>
                  </a:cubicBezTo>
                  <a:close/>
                </a:path>
              </a:pathLst>
            </a:custGeom>
            <a:solidFill>
              <a:srgbClr val="FDD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900"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</p:grpSp>
      <p:grpSp>
        <p:nvGrpSpPr>
          <p:cNvPr id="57" name="Google Shape;2107;p47">
            <a:extLst>
              <a:ext uri="{FF2B5EF4-FFF2-40B4-BE49-F238E27FC236}">
                <a16:creationId xmlns:a16="http://schemas.microsoft.com/office/drawing/2014/main" id="{E23D7C92-B21A-39F8-A984-67364924D04E}"/>
              </a:ext>
            </a:extLst>
          </p:cNvPr>
          <p:cNvGrpSpPr/>
          <p:nvPr/>
        </p:nvGrpSpPr>
        <p:grpSpPr>
          <a:xfrm>
            <a:off x="1853716" y="1072674"/>
            <a:ext cx="2873894" cy="4833663"/>
            <a:chOff x="0" y="0"/>
            <a:chExt cx="2873893" cy="4833662"/>
          </a:xfrm>
        </p:grpSpPr>
        <p:pic>
          <p:nvPicPr>
            <p:cNvPr id="58" name="Google Shape;2108;p47" descr="Google Shape;2108;p47">
              <a:extLst>
                <a:ext uri="{FF2B5EF4-FFF2-40B4-BE49-F238E27FC236}">
                  <a16:creationId xmlns:a16="http://schemas.microsoft.com/office/drawing/2014/main" id="{89353C64-6685-603D-F5C1-378BF2F4C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4585" y="1274221"/>
              <a:ext cx="2539601" cy="21979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9" name="Google Shape;2109;p47">
              <a:extLst>
                <a:ext uri="{FF2B5EF4-FFF2-40B4-BE49-F238E27FC236}">
                  <a16:creationId xmlns:a16="http://schemas.microsoft.com/office/drawing/2014/main" id="{FDA4DD8B-5C1F-6E97-205E-8CAB8F37F107}"/>
                </a:ext>
              </a:extLst>
            </p:cNvPr>
            <p:cNvGrpSpPr/>
            <p:nvPr/>
          </p:nvGrpSpPr>
          <p:grpSpPr>
            <a:xfrm>
              <a:off x="0" y="0"/>
              <a:ext cx="2873894" cy="4833663"/>
              <a:chOff x="0" y="0"/>
              <a:chExt cx="2873893" cy="4833662"/>
            </a:xfrm>
          </p:grpSpPr>
          <p:sp>
            <p:nvSpPr>
              <p:cNvPr id="60" name="Google Shape;2110;p47">
                <a:extLst>
                  <a:ext uri="{FF2B5EF4-FFF2-40B4-BE49-F238E27FC236}">
                    <a16:creationId xmlns:a16="http://schemas.microsoft.com/office/drawing/2014/main" id="{A17BF5DD-0496-A509-21F7-A3B9C1A17C37}"/>
                  </a:ext>
                </a:extLst>
              </p:cNvPr>
              <p:cNvSpPr/>
              <p:nvPr/>
            </p:nvSpPr>
            <p:spPr>
              <a:xfrm>
                <a:off x="0" y="0"/>
                <a:ext cx="2873894" cy="48336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848" y="635"/>
                    </a:moveTo>
                    <a:cubicBezTo>
                      <a:pt x="19710" y="635"/>
                      <a:pt x="20460" y="1068"/>
                      <a:pt x="20460" y="1589"/>
                    </a:cubicBezTo>
                    <a:lnTo>
                      <a:pt x="20460" y="2522"/>
                    </a:lnTo>
                    <a:lnTo>
                      <a:pt x="1143" y="2522"/>
                    </a:lnTo>
                    <a:lnTo>
                      <a:pt x="1143" y="1589"/>
                    </a:lnTo>
                    <a:cubicBezTo>
                      <a:pt x="1143" y="1068"/>
                      <a:pt x="1850" y="635"/>
                      <a:pt x="2756" y="635"/>
                    </a:cubicBezTo>
                    <a:close/>
                    <a:moveTo>
                      <a:pt x="20460" y="3134"/>
                    </a:moveTo>
                    <a:lnTo>
                      <a:pt x="20460" y="17148"/>
                    </a:lnTo>
                    <a:lnTo>
                      <a:pt x="4960" y="17148"/>
                    </a:lnTo>
                    <a:cubicBezTo>
                      <a:pt x="4642" y="17148"/>
                      <a:pt x="4408" y="17285"/>
                      <a:pt x="4408" y="17443"/>
                    </a:cubicBezTo>
                    <a:cubicBezTo>
                      <a:pt x="4408" y="17625"/>
                      <a:pt x="4642" y="17762"/>
                      <a:pt x="4960" y="17762"/>
                    </a:cubicBezTo>
                    <a:lnTo>
                      <a:pt x="20460" y="17762"/>
                    </a:lnTo>
                    <a:lnTo>
                      <a:pt x="20460" y="19986"/>
                    </a:lnTo>
                    <a:cubicBezTo>
                      <a:pt x="20460" y="20486"/>
                      <a:pt x="19710" y="20919"/>
                      <a:pt x="18848" y="20919"/>
                    </a:cubicBezTo>
                    <a:lnTo>
                      <a:pt x="2756" y="20919"/>
                    </a:lnTo>
                    <a:cubicBezTo>
                      <a:pt x="1850" y="20919"/>
                      <a:pt x="1143" y="20486"/>
                      <a:pt x="1143" y="19986"/>
                    </a:cubicBezTo>
                    <a:lnTo>
                      <a:pt x="1143" y="17762"/>
                    </a:lnTo>
                    <a:lnTo>
                      <a:pt x="2756" y="17762"/>
                    </a:lnTo>
                    <a:cubicBezTo>
                      <a:pt x="3030" y="17762"/>
                      <a:pt x="3308" y="17625"/>
                      <a:pt x="3308" y="17443"/>
                    </a:cubicBezTo>
                    <a:cubicBezTo>
                      <a:pt x="3308" y="17285"/>
                      <a:pt x="3030" y="17148"/>
                      <a:pt x="2756" y="17148"/>
                    </a:cubicBezTo>
                    <a:lnTo>
                      <a:pt x="1143" y="17148"/>
                    </a:lnTo>
                    <a:lnTo>
                      <a:pt x="1143" y="3134"/>
                    </a:lnTo>
                    <a:close/>
                    <a:moveTo>
                      <a:pt x="2756" y="0"/>
                    </a:moveTo>
                    <a:cubicBezTo>
                      <a:pt x="1223" y="0"/>
                      <a:pt x="0" y="704"/>
                      <a:pt x="0" y="1589"/>
                    </a:cubicBezTo>
                    <a:lnTo>
                      <a:pt x="0" y="20009"/>
                    </a:lnTo>
                    <a:cubicBezTo>
                      <a:pt x="0" y="20896"/>
                      <a:pt x="1223" y="21600"/>
                      <a:pt x="2756" y="21600"/>
                    </a:cubicBezTo>
                    <a:lnTo>
                      <a:pt x="18848" y="21600"/>
                    </a:lnTo>
                    <a:cubicBezTo>
                      <a:pt x="20341" y="21600"/>
                      <a:pt x="21600" y="20896"/>
                      <a:pt x="21600" y="20009"/>
                    </a:cubicBezTo>
                    <a:lnTo>
                      <a:pt x="21600" y="1589"/>
                    </a:lnTo>
                    <a:cubicBezTo>
                      <a:pt x="21521" y="704"/>
                      <a:pt x="20301" y="0"/>
                      <a:pt x="18848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61" name="Google Shape;2111;p47">
                <a:extLst>
                  <a:ext uri="{FF2B5EF4-FFF2-40B4-BE49-F238E27FC236}">
                    <a16:creationId xmlns:a16="http://schemas.microsoft.com/office/drawing/2014/main" id="{0615FD6A-091C-C546-5CD5-3AC145B62101}"/>
                  </a:ext>
                </a:extLst>
              </p:cNvPr>
              <p:cNvSpPr/>
              <p:nvPr/>
            </p:nvSpPr>
            <p:spPr>
              <a:xfrm>
                <a:off x="1361106" y="284740"/>
                <a:ext cx="439640" cy="1370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7" y="0"/>
                    </a:moveTo>
                    <a:cubicBezTo>
                      <a:pt x="1555" y="0"/>
                      <a:pt x="0" y="4778"/>
                      <a:pt x="0" y="11170"/>
                    </a:cubicBezTo>
                    <a:cubicBezTo>
                      <a:pt x="0" y="16822"/>
                      <a:pt x="1555" y="21600"/>
                      <a:pt x="3607" y="21600"/>
                    </a:cubicBezTo>
                    <a:lnTo>
                      <a:pt x="18014" y="21600"/>
                    </a:lnTo>
                    <a:cubicBezTo>
                      <a:pt x="19807" y="21600"/>
                      <a:pt x="21600" y="16822"/>
                      <a:pt x="21600" y="11170"/>
                    </a:cubicBezTo>
                    <a:cubicBezTo>
                      <a:pt x="21600" y="4778"/>
                      <a:pt x="19807" y="0"/>
                      <a:pt x="1801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62" name="Google Shape;2112;p47">
                <a:extLst>
                  <a:ext uri="{FF2B5EF4-FFF2-40B4-BE49-F238E27FC236}">
                    <a16:creationId xmlns:a16="http://schemas.microsoft.com/office/drawing/2014/main" id="{104950E3-8C23-957E-3E49-D7FC169818F5}"/>
                  </a:ext>
                </a:extLst>
              </p:cNvPr>
              <p:cNvSpPr/>
              <p:nvPr/>
            </p:nvSpPr>
            <p:spPr>
              <a:xfrm>
                <a:off x="1214709" y="4122030"/>
                <a:ext cx="434366" cy="4166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31" y="7104"/>
                    </a:moveTo>
                    <a:cubicBezTo>
                      <a:pt x="12746" y="7104"/>
                      <a:pt x="14320" y="8963"/>
                      <a:pt x="14320" y="10800"/>
                    </a:cubicBezTo>
                    <a:cubicBezTo>
                      <a:pt x="14320" y="12902"/>
                      <a:pt x="12746" y="14496"/>
                      <a:pt x="10931" y="14496"/>
                    </a:cubicBezTo>
                    <a:cubicBezTo>
                      <a:pt x="8854" y="14496"/>
                      <a:pt x="7280" y="12902"/>
                      <a:pt x="7280" y="10800"/>
                    </a:cubicBezTo>
                    <a:cubicBezTo>
                      <a:pt x="7280" y="8963"/>
                      <a:pt x="8854" y="7104"/>
                      <a:pt x="10931" y="7104"/>
                    </a:cubicBezTo>
                    <a:close/>
                    <a:moveTo>
                      <a:pt x="10931" y="0"/>
                    </a:moveTo>
                    <a:cubicBezTo>
                      <a:pt x="4941" y="0"/>
                      <a:pt x="0" y="5002"/>
                      <a:pt x="0" y="10800"/>
                    </a:cubicBezTo>
                    <a:cubicBezTo>
                      <a:pt x="0" y="16864"/>
                      <a:pt x="4941" y="21600"/>
                      <a:pt x="10931" y="21600"/>
                    </a:cubicBezTo>
                    <a:cubicBezTo>
                      <a:pt x="16659" y="21600"/>
                      <a:pt x="21600" y="16864"/>
                      <a:pt x="21600" y="10800"/>
                    </a:cubicBezTo>
                    <a:cubicBezTo>
                      <a:pt x="21600" y="5002"/>
                      <a:pt x="16921" y="0"/>
                      <a:pt x="10931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63" name="Google Shape;2113;p47">
                <a:extLst>
                  <a:ext uri="{FF2B5EF4-FFF2-40B4-BE49-F238E27FC236}">
                    <a16:creationId xmlns:a16="http://schemas.microsoft.com/office/drawing/2014/main" id="{0652685C-ADFA-8055-757C-A031C888DEB9}"/>
                  </a:ext>
                </a:extLst>
              </p:cNvPr>
              <p:cNvSpPr/>
              <p:nvPr/>
            </p:nvSpPr>
            <p:spPr>
              <a:xfrm>
                <a:off x="1073151" y="284740"/>
                <a:ext cx="141563" cy="1370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398" y="0"/>
                    </a:moveTo>
                    <a:cubicBezTo>
                      <a:pt x="4830" y="0"/>
                      <a:pt x="0" y="4778"/>
                      <a:pt x="0" y="11170"/>
                    </a:cubicBezTo>
                    <a:cubicBezTo>
                      <a:pt x="0" y="16822"/>
                      <a:pt x="4830" y="21600"/>
                      <a:pt x="10398" y="21600"/>
                    </a:cubicBezTo>
                    <a:cubicBezTo>
                      <a:pt x="16770" y="21600"/>
                      <a:pt x="21600" y="16822"/>
                      <a:pt x="21600" y="11170"/>
                    </a:cubicBezTo>
                    <a:cubicBezTo>
                      <a:pt x="21600" y="4778"/>
                      <a:pt x="16770" y="0"/>
                      <a:pt x="10398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</p:grpSp>
      <p:sp>
        <p:nvSpPr>
          <p:cNvPr id="192" name="Oval 191">
            <a:extLst>
              <a:ext uri="{FF2B5EF4-FFF2-40B4-BE49-F238E27FC236}">
                <a16:creationId xmlns:a16="http://schemas.microsoft.com/office/drawing/2014/main" id="{3C78FF12-D53C-6147-638F-2473FE460E79}"/>
              </a:ext>
            </a:extLst>
          </p:cNvPr>
          <p:cNvSpPr/>
          <p:nvPr/>
        </p:nvSpPr>
        <p:spPr>
          <a:xfrm>
            <a:off x="11691991" y="66874"/>
            <a:ext cx="394829" cy="4110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D011FBAA-D4FC-E99F-69F6-1555D07AE49B}"/>
              </a:ext>
            </a:extLst>
          </p:cNvPr>
          <p:cNvSpPr/>
          <p:nvPr/>
        </p:nvSpPr>
        <p:spPr>
          <a:xfrm>
            <a:off x="6933345" y="6345076"/>
            <a:ext cx="394829" cy="4110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23759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14B31CF-D6B4-D873-46C6-3659E769CD56}"/>
              </a:ext>
            </a:extLst>
          </p:cNvPr>
          <p:cNvSpPr/>
          <p:nvPr/>
        </p:nvSpPr>
        <p:spPr>
          <a:xfrm>
            <a:off x="8332342" y="0"/>
            <a:ext cx="3859658" cy="595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3CBE7A-D43C-2BAE-B847-96975A229866}"/>
              </a:ext>
            </a:extLst>
          </p:cNvPr>
          <p:cNvSpPr/>
          <p:nvPr/>
        </p:nvSpPr>
        <p:spPr>
          <a:xfrm>
            <a:off x="6852863" y="6262099"/>
            <a:ext cx="5339137" cy="595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46D091-8B0B-818F-B78B-B8AAE9D425B6}"/>
              </a:ext>
            </a:extLst>
          </p:cNvPr>
          <p:cNvSpPr/>
          <p:nvPr/>
        </p:nvSpPr>
        <p:spPr>
          <a:xfrm rot="5400000">
            <a:off x="9048129" y="3118230"/>
            <a:ext cx="5691840" cy="595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95" name="Google Shape;75;p1" descr="Google Shape;75;p1">
            <a:extLst>
              <a:ext uri="{FF2B5EF4-FFF2-40B4-BE49-F238E27FC236}">
                <a16:creationId xmlns:a16="http://schemas.microsoft.com/office/drawing/2014/main" id="{72C9B1F1-A3D8-94E4-35C3-03E0556B7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314" y="272403"/>
            <a:ext cx="467933" cy="64699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2247D166-A89D-AC3A-3667-53AD19EEB6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44"/>
          <a:stretch>
            <a:fillRect/>
          </a:stretch>
        </p:blipFill>
        <p:spPr bwMode="auto">
          <a:xfrm>
            <a:off x="257620" y="272402"/>
            <a:ext cx="882694" cy="64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0" name="Freeform: Shape 311">
            <a:extLst>
              <a:ext uri="{FF2B5EF4-FFF2-40B4-BE49-F238E27FC236}">
                <a16:creationId xmlns:a16="http://schemas.microsoft.com/office/drawing/2014/main" id="{62038CC1-A52C-0518-ED43-3961D6165E88}"/>
              </a:ext>
            </a:extLst>
          </p:cNvPr>
          <p:cNvSpPr>
            <a:spLocks/>
          </p:cNvSpPr>
          <p:nvPr/>
        </p:nvSpPr>
        <p:spPr bwMode="auto">
          <a:xfrm>
            <a:off x="5116108" y="6023333"/>
            <a:ext cx="2723074" cy="447617"/>
          </a:xfrm>
          <a:custGeom>
            <a:avLst/>
            <a:gdLst>
              <a:gd name="T0" fmla="*/ 2468147 w 2904904"/>
              <a:gd name="T1" fmla="*/ 864802 h 895678"/>
              <a:gd name="T2" fmla="*/ 456443 w 2904904"/>
              <a:gd name="T3" fmla="*/ 864802 h 895678"/>
              <a:gd name="T4" fmla="*/ 46160 w 2904904"/>
              <a:gd name="T5" fmla="*/ 455427 h 895678"/>
              <a:gd name="T6" fmla="*/ 46160 w 2904904"/>
              <a:gd name="T7" fmla="*/ 455427 h 895678"/>
              <a:gd name="T8" fmla="*/ 456443 w 2904904"/>
              <a:gd name="T9" fmla="*/ 46054 h 895678"/>
              <a:gd name="T10" fmla="*/ 2468147 w 2904904"/>
              <a:gd name="T11" fmla="*/ 46054 h 895678"/>
              <a:gd name="T12" fmla="*/ 2878431 w 2904904"/>
              <a:gd name="T13" fmla="*/ 455427 h 895678"/>
              <a:gd name="T14" fmla="*/ 2878431 w 2904904"/>
              <a:gd name="T15" fmla="*/ 455427 h 895678"/>
              <a:gd name="T16" fmla="*/ 2468147 w 2904904"/>
              <a:gd name="T17" fmla="*/ 864802 h 89567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904904" h="895678">
                <a:moveTo>
                  <a:pt x="2466887" y="866285"/>
                </a:moveTo>
                <a:lnTo>
                  <a:pt x="456209" y="866285"/>
                </a:lnTo>
                <a:cubicBezTo>
                  <a:pt x="229627" y="866285"/>
                  <a:pt x="46134" y="682792"/>
                  <a:pt x="46134" y="456209"/>
                </a:cubicBezTo>
                <a:cubicBezTo>
                  <a:pt x="46134" y="229626"/>
                  <a:pt x="229627" y="46134"/>
                  <a:pt x="456209" y="46134"/>
                </a:cubicBezTo>
                <a:lnTo>
                  <a:pt x="2466887" y="46134"/>
                </a:lnTo>
                <a:cubicBezTo>
                  <a:pt x="2693470" y="46134"/>
                  <a:pt x="2876963" y="229626"/>
                  <a:pt x="2876963" y="456209"/>
                </a:cubicBezTo>
                <a:cubicBezTo>
                  <a:pt x="2876963" y="682792"/>
                  <a:pt x="2693470" y="866285"/>
                  <a:pt x="2466887" y="8662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lIns="45719" tIns="22860" rIns="45719" bIns="22860" anchor="ctr"/>
          <a:lstStyle/>
          <a:p>
            <a:endParaRPr lang="en-IN" sz="900"/>
          </a:p>
        </p:txBody>
      </p:sp>
      <p:grpSp>
        <p:nvGrpSpPr>
          <p:cNvPr id="281" name="Group 2">
            <a:extLst>
              <a:ext uri="{FF2B5EF4-FFF2-40B4-BE49-F238E27FC236}">
                <a16:creationId xmlns:a16="http://schemas.microsoft.com/office/drawing/2014/main" id="{75BFA1FD-EDFD-4994-E5A6-52B945E5723A}"/>
              </a:ext>
            </a:extLst>
          </p:cNvPr>
          <p:cNvGrpSpPr>
            <a:grpSpLocks/>
          </p:cNvGrpSpPr>
          <p:nvPr/>
        </p:nvGrpSpPr>
        <p:grpSpPr bwMode="auto">
          <a:xfrm>
            <a:off x="2868903" y="636998"/>
            <a:ext cx="7183747" cy="5177022"/>
            <a:chOff x="1454887" y="2908042"/>
            <a:chExt cx="10417588" cy="8955468"/>
          </a:xfrm>
          <a:solidFill>
            <a:schemeClr val="tx1">
              <a:lumMod val="95000"/>
            </a:schemeClr>
          </a:solidFill>
        </p:grpSpPr>
        <p:grpSp>
          <p:nvGrpSpPr>
            <p:cNvPr id="282" name="Group 311">
              <a:extLst>
                <a:ext uri="{FF2B5EF4-FFF2-40B4-BE49-F238E27FC236}">
                  <a16:creationId xmlns:a16="http://schemas.microsoft.com/office/drawing/2014/main" id="{CBB96437-6085-2B90-FFA6-C172B3A2C6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4887" y="2908042"/>
              <a:ext cx="10417588" cy="8955468"/>
              <a:chOff x="8605403" y="10615559"/>
              <a:chExt cx="2956260" cy="2541346"/>
            </a:xfrm>
            <a:grpFill/>
          </p:grpSpPr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2D413F55-BB0D-C56F-A000-0622224F5FCC}"/>
                  </a:ext>
                </a:extLst>
              </p:cNvPr>
              <p:cNvSpPr/>
              <p:nvPr/>
            </p:nvSpPr>
            <p:spPr>
              <a:xfrm>
                <a:off x="8605403" y="10615559"/>
                <a:ext cx="2956401" cy="2541346"/>
              </a:xfrm>
              <a:custGeom>
                <a:avLst/>
                <a:gdLst>
                  <a:gd name="connsiteX0" fmla="*/ 2829711 w 2956260"/>
                  <a:gd name="connsiteY0" fmla="*/ 12966 h 2541346"/>
                  <a:gd name="connsiteX1" fmla="*/ 138305 w 2956260"/>
                  <a:gd name="connsiteY1" fmla="*/ 12966 h 2541346"/>
                  <a:gd name="connsiteX2" fmla="*/ 12966 w 2956260"/>
                  <a:gd name="connsiteY2" fmla="*/ 138305 h 2541346"/>
                  <a:gd name="connsiteX3" fmla="*/ 12966 w 2956260"/>
                  <a:gd name="connsiteY3" fmla="*/ 1999193 h 2541346"/>
                  <a:gd name="connsiteX4" fmla="*/ 138305 w 2956260"/>
                  <a:gd name="connsiteY4" fmla="*/ 2124531 h 2541346"/>
                  <a:gd name="connsiteX5" fmla="*/ 1168674 w 2956260"/>
                  <a:gd name="connsiteY5" fmla="*/ 2124531 h 2541346"/>
                  <a:gd name="connsiteX6" fmla="*/ 1057512 w 2956260"/>
                  <a:gd name="connsiteY6" fmla="*/ 2415489 h 2541346"/>
                  <a:gd name="connsiteX7" fmla="*/ 974702 w 2956260"/>
                  <a:gd name="connsiteY7" fmla="*/ 2415489 h 2541346"/>
                  <a:gd name="connsiteX8" fmla="*/ 949634 w 2956260"/>
                  <a:gd name="connsiteY8" fmla="*/ 2440557 h 2541346"/>
                  <a:gd name="connsiteX9" fmla="*/ 949634 w 2956260"/>
                  <a:gd name="connsiteY9" fmla="*/ 2506770 h 2541346"/>
                  <a:gd name="connsiteX10" fmla="*/ 974702 w 2956260"/>
                  <a:gd name="connsiteY10" fmla="*/ 2531838 h 2541346"/>
                  <a:gd name="connsiteX11" fmla="*/ 1993141 w 2956260"/>
                  <a:gd name="connsiteY11" fmla="*/ 2531838 h 2541346"/>
                  <a:gd name="connsiteX12" fmla="*/ 2018209 w 2956260"/>
                  <a:gd name="connsiteY12" fmla="*/ 2506770 h 2541346"/>
                  <a:gd name="connsiteX13" fmla="*/ 2018209 w 2956260"/>
                  <a:gd name="connsiteY13" fmla="*/ 2440557 h 2541346"/>
                  <a:gd name="connsiteX14" fmla="*/ 1993141 w 2956260"/>
                  <a:gd name="connsiteY14" fmla="*/ 2415489 h 2541346"/>
                  <a:gd name="connsiteX15" fmla="*/ 1909122 w 2956260"/>
                  <a:gd name="connsiteY15" fmla="*/ 2415489 h 2541346"/>
                  <a:gd name="connsiteX16" fmla="*/ 1797959 w 2956260"/>
                  <a:gd name="connsiteY16" fmla="*/ 2124531 h 2541346"/>
                  <a:gd name="connsiteX17" fmla="*/ 2829711 w 2956260"/>
                  <a:gd name="connsiteY17" fmla="*/ 2124531 h 2541346"/>
                  <a:gd name="connsiteX18" fmla="*/ 2955050 w 2956260"/>
                  <a:gd name="connsiteY18" fmla="*/ 1999193 h 2541346"/>
                  <a:gd name="connsiteX19" fmla="*/ 2955050 w 2956260"/>
                  <a:gd name="connsiteY19" fmla="*/ 138305 h 2541346"/>
                  <a:gd name="connsiteX20" fmla="*/ 2829711 w 2956260"/>
                  <a:gd name="connsiteY20" fmla="*/ 12966 h 254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956260" h="2541346">
                    <a:moveTo>
                      <a:pt x="2829711" y="12966"/>
                    </a:moveTo>
                    <a:lnTo>
                      <a:pt x="138305" y="12966"/>
                    </a:lnTo>
                    <a:cubicBezTo>
                      <a:pt x="69325" y="12966"/>
                      <a:pt x="12966" y="69325"/>
                      <a:pt x="12966" y="138305"/>
                    </a:cubicBezTo>
                    <a:lnTo>
                      <a:pt x="12966" y="1999193"/>
                    </a:lnTo>
                    <a:cubicBezTo>
                      <a:pt x="12966" y="2068172"/>
                      <a:pt x="69325" y="2124531"/>
                      <a:pt x="138305" y="2124531"/>
                    </a:cubicBezTo>
                    <a:lnTo>
                      <a:pt x="1168674" y="2124531"/>
                    </a:lnTo>
                    <a:lnTo>
                      <a:pt x="1057512" y="2415489"/>
                    </a:lnTo>
                    <a:lnTo>
                      <a:pt x="974702" y="2415489"/>
                    </a:lnTo>
                    <a:cubicBezTo>
                      <a:pt x="960871" y="2415489"/>
                      <a:pt x="949634" y="2426727"/>
                      <a:pt x="949634" y="2440557"/>
                    </a:cubicBezTo>
                    <a:lnTo>
                      <a:pt x="949634" y="2506770"/>
                    </a:lnTo>
                    <a:cubicBezTo>
                      <a:pt x="949634" y="2520601"/>
                      <a:pt x="960871" y="2531838"/>
                      <a:pt x="974702" y="2531838"/>
                    </a:cubicBezTo>
                    <a:lnTo>
                      <a:pt x="1993141" y="2531838"/>
                    </a:lnTo>
                    <a:cubicBezTo>
                      <a:pt x="2006973" y="2531838"/>
                      <a:pt x="2018209" y="2520601"/>
                      <a:pt x="2018209" y="2506770"/>
                    </a:cubicBezTo>
                    <a:lnTo>
                      <a:pt x="2018209" y="2440557"/>
                    </a:lnTo>
                    <a:cubicBezTo>
                      <a:pt x="2018209" y="2426727"/>
                      <a:pt x="2006973" y="2415489"/>
                      <a:pt x="1993141" y="2415489"/>
                    </a:cubicBezTo>
                    <a:lnTo>
                      <a:pt x="1909122" y="2415489"/>
                    </a:lnTo>
                    <a:lnTo>
                      <a:pt x="1797959" y="2124531"/>
                    </a:lnTo>
                    <a:lnTo>
                      <a:pt x="2829711" y="2124531"/>
                    </a:lnTo>
                    <a:cubicBezTo>
                      <a:pt x="2898691" y="2124531"/>
                      <a:pt x="2955050" y="2068172"/>
                      <a:pt x="2955050" y="1999193"/>
                    </a:cubicBezTo>
                    <a:lnTo>
                      <a:pt x="2955050" y="138305"/>
                    </a:lnTo>
                    <a:cubicBezTo>
                      <a:pt x="2955050" y="69325"/>
                      <a:pt x="2898691" y="12966"/>
                      <a:pt x="2829711" y="1296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85" name="Freeform: Shape 313">
                <a:extLst>
                  <a:ext uri="{FF2B5EF4-FFF2-40B4-BE49-F238E27FC236}">
                    <a16:creationId xmlns:a16="http://schemas.microsoft.com/office/drawing/2014/main" id="{E6D3CCC4-BD05-15A6-7999-070DCFB912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47799" y="12727124"/>
                <a:ext cx="674235" cy="51864"/>
              </a:xfrm>
              <a:custGeom>
                <a:avLst/>
                <a:gdLst>
                  <a:gd name="T0" fmla="*/ 26278 w 674234"/>
                  <a:gd name="T1" fmla="*/ 12966 h 51864"/>
                  <a:gd name="T2" fmla="*/ 655741 w 674234"/>
                  <a:gd name="T3" fmla="*/ 12966 h 51864"/>
                  <a:gd name="T4" fmla="*/ 669054 w 674234"/>
                  <a:gd name="T5" fmla="*/ 47887 h 51864"/>
                  <a:gd name="T6" fmla="*/ 12966 w 674234"/>
                  <a:gd name="T7" fmla="*/ 47887 h 5186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74234" h="51864">
                    <a:moveTo>
                      <a:pt x="26278" y="12966"/>
                    </a:moveTo>
                    <a:lnTo>
                      <a:pt x="655736" y="12966"/>
                    </a:lnTo>
                    <a:lnTo>
                      <a:pt x="669049" y="47887"/>
                    </a:lnTo>
                    <a:lnTo>
                      <a:pt x="12966" y="47887"/>
                    </a:lnTo>
                    <a:lnTo>
                      <a:pt x="26278" y="129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IN" sz="900"/>
              </a:p>
            </p:txBody>
          </p:sp>
          <p:sp>
            <p:nvSpPr>
              <p:cNvPr id="286" name="Freeform: Shape 314">
                <a:extLst>
                  <a:ext uri="{FF2B5EF4-FFF2-40B4-BE49-F238E27FC236}">
                    <a16:creationId xmlns:a16="http://schemas.microsoft.com/office/drawing/2014/main" id="{37B16C8F-25DC-3C30-7C5A-3645C51FBD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40077" y="10768040"/>
                <a:ext cx="2696939" cy="1676943"/>
              </a:xfrm>
              <a:custGeom>
                <a:avLst/>
                <a:gdLst>
                  <a:gd name="T0" fmla="*/ 12966 w 2696938"/>
                  <a:gd name="T1" fmla="*/ 12966 h 1676942"/>
                  <a:gd name="T2" fmla="*/ 2685707 w 2696938"/>
                  <a:gd name="T3" fmla="*/ 12966 h 1676942"/>
                  <a:gd name="T4" fmla="*/ 2685707 w 2696938"/>
                  <a:gd name="T5" fmla="*/ 1673490 h 1676942"/>
                  <a:gd name="T6" fmla="*/ 12966 w 2696938"/>
                  <a:gd name="T7" fmla="*/ 1673490 h 16769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696938" h="1676942">
                    <a:moveTo>
                      <a:pt x="12966" y="12966"/>
                    </a:moveTo>
                    <a:lnTo>
                      <a:pt x="2685702" y="12966"/>
                    </a:lnTo>
                    <a:lnTo>
                      <a:pt x="2685702" y="1673485"/>
                    </a:lnTo>
                    <a:lnTo>
                      <a:pt x="12966" y="1673485"/>
                    </a:lnTo>
                    <a:lnTo>
                      <a:pt x="12966" y="129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IN" sz="900"/>
              </a:p>
            </p:txBody>
          </p:sp>
          <p:sp>
            <p:nvSpPr>
              <p:cNvPr id="287" name="Freeform: Shape 315">
                <a:extLst>
                  <a:ext uri="{FF2B5EF4-FFF2-40B4-BE49-F238E27FC236}">
                    <a16:creationId xmlns:a16="http://schemas.microsoft.com/office/drawing/2014/main" id="{8C16345C-8CE4-A60E-7038-5D4A22D421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40077" y="11006788"/>
                <a:ext cx="2696939" cy="1365758"/>
              </a:xfrm>
              <a:custGeom>
                <a:avLst/>
                <a:gdLst>
                  <a:gd name="T0" fmla="*/ 12966 w 2696938"/>
                  <a:gd name="T1" fmla="*/ 1355216 h 1365757"/>
                  <a:gd name="T2" fmla="*/ 12966 w 2696938"/>
                  <a:gd name="T3" fmla="*/ 1294017 h 1365757"/>
                  <a:gd name="T4" fmla="*/ 218348 w 2696938"/>
                  <a:gd name="T5" fmla="*/ 1110244 h 1365757"/>
                  <a:gd name="T6" fmla="*/ 563245 w 2696938"/>
                  <a:gd name="T7" fmla="*/ 1276038 h 1365757"/>
                  <a:gd name="T8" fmla="*/ 846251 w 2696938"/>
                  <a:gd name="T9" fmla="*/ 675617 h 1365757"/>
                  <a:gd name="T10" fmla="*/ 1012908 w 2696938"/>
                  <a:gd name="T11" fmla="*/ 762928 h 1365757"/>
                  <a:gd name="T12" fmla="*/ 1222785 w 2696938"/>
                  <a:gd name="T13" fmla="*/ 437734 h 1365757"/>
                  <a:gd name="T14" fmla="*/ 1500610 w 2696938"/>
                  <a:gd name="T15" fmla="*/ 965025 h 1365757"/>
                  <a:gd name="T16" fmla="*/ 1695792 w 2696938"/>
                  <a:gd name="T17" fmla="*/ 457788 h 1365757"/>
                  <a:gd name="T18" fmla="*/ 1794680 w 2696938"/>
                  <a:gd name="T19" fmla="*/ 496513 h 1365757"/>
                  <a:gd name="T20" fmla="*/ 1863659 w 2696938"/>
                  <a:gd name="T21" fmla="*/ 407134 h 1365757"/>
                  <a:gd name="T22" fmla="*/ 1987961 w 2696938"/>
                  <a:gd name="T23" fmla="*/ 12966 h 1365757"/>
                  <a:gd name="T24" fmla="*/ 2097393 w 2696938"/>
                  <a:gd name="T25" fmla="*/ 321731 h 1365757"/>
                  <a:gd name="T26" fmla="*/ 2251949 w 2696938"/>
                  <a:gd name="T27" fmla="*/ 380511 h 1365757"/>
                  <a:gd name="T28" fmla="*/ 2359654 w 2696938"/>
                  <a:gd name="T29" fmla="*/ 624099 h 1365757"/>
                  <a:gd name="T30" fmla="*/ 2685707 w 2696938"/>
                  <a:gd name="T31" fmla="*/ 465222 h 1365757"/>
                  <a:gd name="T32" fmla="*/ 2685707 w 2696938"/>
                  <a:gd name="T33" fmla="*/ 515875 h 1365757"/>
                  <a:gd name="T34" fmla="*/ 2337698 w 2696938"/>
                  <a:gd name="T35" fmla="*/ 683921 h 1365757"/>
                  <a:gd name="T36" fmla="*/ 2218929 w 2696938"/>
                  <a:gd name="T37" fmla="*/ 415432 h 1365757"/>
                  <a:gd name="T38" fmla="*/ 2062472 w 2696938"/>
                  <a:gd name="T39" fmla="*/ 355961 h 1365757"/>
                  <a:gd name="T40" fmla="*/ 1990380 w 2696938"/>
                  <a:gd name="T41" fmla="*/ 152481 h 1365757"/>
                  <a:gd name="T42" fmla="*/ 1903595 w 2696938"/>
                  <a:gd name="T43" fmla="*/ 428053 h 1365757"/>
                  <a:gd name="T44" fmla="*/ 1809375 w 2696938"/>
                  <a:gd name="T45" fmla="*/ 549760 h 1365757"/>
                  <a:gd name="T46" fmla="*/ 1721206 w 2696938"/>
                  <a:gd name="T47" fmla="*/ 515357 h 1365757"/>
                  <a:gd name="T48" fmla="*/ 1507006 w 2696938"/>
                  <a:gd name="T49" fmla="*/ 1072039 h 1365757"/>
                  <a:gd name="T50" fmla="*/ 1218982 w 2696938"/>
                  <a:gd name="T51" fmla="*/ 525557 h 1365757"/>
                  <a:gd name="T52" fmla="*/ 1028295 w 2696938"/>
                  <a:gd name="T53" fmla="*/ 821015 h 1365757"/>
                  <a:gd name="T54" fmla="*/ 866651 w 2696938"/>
                  <a:gd name="T55" fmla="*/ 736303 h 1365757"/>
                  <a:gd name="T56" fmla="*/ 584337 w 2696938"/>
                  <a:gd name="T57" fmla="*/ 1335335 h 1365757"/>
                  <a:gd name="T58" fmla="*/ 225782 w 2696938"/>
                  <a:gd name="T59" fmla="*/ 1162973 h 136575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696938" h="1365757">
                    <a:moveTo>
                      <a:pt x="12966" y="1355211"/>
                    </a:moveTo>
                    <a:lnTo>
                      <a:pt x="12966" y="1294012"/>
                    </a:lnTo>
                    <a:lnTo>
                      <a:pt x="218348" y="1110239"/>
                    </a:lnTo>
                    <a:lnTo>
                      <a:pt x="563245" y="1276033"/>
                    </a:lnTo>
                    <a:lnTo>
                      <a:pt x="846251" y="675617"/>
                    </a:lnTo>
                    <a:lnTo>
                      <a:pt x="1012908" y="762923"/>
                    </a:lnTo>
                    <a:lnTo>
                      <a:pt x="1222785" y="437734"/>
                    </a:lnTo>
                    <a:lnTo>
                      <a:pt x="1500605" y="965020"/>
                    </a:lnTo>
                    <a:lnTo>
                      <a:pt x="1695787" y="457788"/>
                    </a:lnTo>
                    <a:lnTo>
                      <a:pt x="1794675" y="496513"/>
                    </a:lnTo>
                    <a:lnTo>
                      <a:pt x="1863654" y="407134"/>
                    </a:lnTo>
                    <a:lnTo>
                      <a:pt x="1987956" y="12966"/>
                    </a:lnTo>
                    <a:lnTo>
                      <a:pt x="2097388" y="321731"/>
                    </a:lnTo>
                    <a:lnTo>
                      <a:pt x="2251944" y="380511"/>
                    </a:lnTo>
                    <a:lnTo>
                      <a:pt x="2359649" y="624099"/>
                    </a:lnTo>
                    <a:lnTo>
                      <a:pt x="2685702" y="465222"/>
                    </a:lnTo>
                    <a:lnTo>
                      <a:pt x="2685702" y="515875"/>
                    </a:lnTo>
                    <a:lnTo>
                      <a:pt x="2337693" y="683916"/>
                    </a:lnTo>
                    <a:lnTo>
                      <a:pt x="2218924" y="415432"/>
                    </a:lnTo>
                    <a:lnTo>
                      <a:pt x="2062467" y="355961"/>
                    </a:lnTo>
                    <a:lnTo>
                      <a:pt x="1990375" y="152481"/>
                    </a:lnTo>
                    <a:lnTo>
                      <a:pt x="1903590" y="428053"/>
                    </a:lnTo>
                    <a:lnTo>
                      <a:pt x="1809370" y="549760"/>
                    </a:lnTo>
                    <a:lnTo>
                      <a:pt x="1721201" y="515357"/>
                    </a:lnTo>
                    <a:lnTo>
                      <a:pt x="1507001" y="1072034"/>
                    </a:lnTo>
                    <a:lnTo>
                      <a:pt x="1218982" y="525557"/>
                    </a:lnTo>
                    <a:lnTo>
                      <a:pt x="1028295" y="821010"/>
                    </a:lnTo>
                    <a:lnTo>
                      <a:pt x="866651" y="736298"/>
                    </a:lnTo>
                    <a:lnTo>
                      <a:pt x="584337" y="1335330"/>
                    </a:lnTo>
                    <a:lnTo>
                      <a:pt x="225782" y="1162968"/>
                    </a:lnTo>
                    <a:lnTo>
                      <a:pt x="12966" y="13552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IN" sz="900"/>
              </a:p>
            </p:txBody>
          </p:sp>
          <p:sp>
            <p:nvSpPr>
              <p:cNvPr id="288" name="Freeform: Shape 316">
                <a:extLst>
                  <a:ext uri="{FF2B5EF4-FFF2-40B4-BE49-F238E27FC236}">
                    <a16:creationId xmlns:a16="http://schemas.microsoft.com/office/drawing/2014/main" id="{F7888EE5-4F1B-FE39-F03E-47DE3EFB1D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30148" y="10846009"/>
                <a:ext cx="276609" cy="103728"/>
              </a:xfrm>
              <a:custGeom>
                <a:avLst/>
                <a:gdLst>
                  <a:gd name="T0" fmla="*/ 12966 w 276609"/>
                  <a:gd name="T1" fmla="*/ 12966 h 103728"/>
                  <a:gd name="T2" fmla="*/ 274016 w 276609"/>
                  <a:gd name="T3" fmla="*/ 12966 h 103728"/>
                  <a:gd name="T4" fmla="*/ 274016 w 276609"/>
                  <a:gd name="T5" fmla="*/ 107704 h 103728"/>
                  <a:gd name="T6" fmla="*/ 12966 w 276609"/>
                  <a:gd name="T7" fmla="*/ 107704 h 1037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6609" h="103728">
                    <a:moveTo>
                      <a:pt x="12966" y="12966"/>
                    </a:moveTo>
                    <a:lnTo>
                      <a:pt x="274016" y="12966"/>
                    </a:lnTo>
                    <a:lnTo>
                      <a:pt x="274016" y="107704"/>
                    </a:lnTo>
                    <a:lnTo>
                      <a:pt x="12966" y="107704"/>
                    </a:lnTo>
                    <a:lnTo>
                      <a:pt x="12966" y="129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IN" sz="900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AFAE80F7-5339-72E9-7B2C-BEF28888376B}"/>
                  </a:ext>
                </a:extLst>
              </p:cNvPr>
              <p:cNvSpPr/>
              <p:nvPr/>
            </p:nvSpPr>
            <p:spPr>
              <a:xfrm>
                <a:off x="8739963" y="11105377"/>
                <a:ext cx="2697079" cy="1313904"/>
              </a:xfrm>
              <a:custGeom>
                <a:avLst/>
                <a:gdLst>
                  <a:gd name="connsiteX0" fmla="*/ 13139 w 2696938"/>
                  <a:gd name="connsiteY0" fmla="*/ 1315969 h 1313893"/>
                  <a:gd name="connsiteX1" fmla="*/ 12966 w 2696938"/>
                  <a:gd name="connsiteY1" fmla="*/ 1266006 h 1313893"/>
                  <a:gd name="connsiteX2" fmla="*/ 181871 w 2696938"/>
                  <a:gd name="connsiteY2" fmla="*/ 1161586 h 1313893"/>
                  <a:gd name="connsiteX3" fmla="*/ 594537 w 2696938"/>
                  <a:gd name="connsiteY3" fmla="*/ 730076 h 1313893"/>
                  <a:gd name="connsiteX4" fmla="*/ 918861 w 2696938"/>
                  <a:gd name="connsiteY4" fmla="*/ 826716 h 1313893"/>
                  <a:gd name="connsiteX5" fmla="*/ 1472771 w 2696938"/>
                  <a:gd name="connsiteY5" fmla="*/ 427708 h 1313893"/>
                  <a:gd name="connsiteX6" fmla="*/ 2047254 w 2696938"/>
                  <a:gd name="connsiteY6" fmla="*/ 611825 h 1313893"/>
                  <a:gd name="connsiteX7" fmla="*/ 2685875 w 2696938"/>
                  <a:gd name="connsiteY7" fmla="*/ 12966 h 1313893"/>
                  <a:gd name="connsiteX8" fmla="*/ 2685875 w 2696938"/>
                  <a:gd name="connsiteY8" fmla="*/ 73647 h 1313893"/>
                  <a:gd name="connsiteX9" fmla="*/ 2058491 w 2696938"/>
                  <a:gd name="connsiteY9" fmla="*/ 661961 h 1313893"/>
                  <a:gd name="connsiteX10" fmla="*/ 1480550 w 2696938"/>
                  <a:gd name="connsiteY10" fmla="*/ 476805 h 1313893"/>
                  <a:gd name="connsiteX11" fmla="*/ 927159 w 2696938"/>
                  <a:gd name="connsiteY11" fmla="*/ 875468 h 1313893"/>
                  <a:gd name="connsiteX12" fmla="*/ 607849 w 2696938"/>
                  <a:gd name="connsiteY12" fmla="*/ 780211 h 1313893"/>
                  <a:gd name="connsiteX13" fmla="*/ 208149 w 2696938"/>
                  <a:gd name="connsiteY13" fmla="*/ 1198237 h 1313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96938" h="1313893">
                    <a:moveTo>
                      <a:pt x="13139" y="1315969"/>
                    </a:moveTo>
                    <a:lnTo>
                      <a:pt x="12966" y="1266006"/>
                    </a:lnTo>
                    <a:lnTo>
                      <a:pt x="181871" y="1161586"/>
                    </a:lnTo>
                    <a:lnTo>
                      <a:pt x="594537" y="730076"/>
                    </a:lnTo>
                    <a:lnTo>
                      <a:pt x="918861" y="826716"/>
                    </a:lnTo>
                    <a:lnTo>
                      <a:pt x="1472771" y="427708"/>
                    </a:lnTo>
                    <a:lnTo>
                      <a:pt x="2047254" y="611825"/>
                    </a:lnTo>
                    <a:lnTo>
                      <a:pt x="2685875" y="12966"/>
                    </a:lnTo>
                    <a:lnTo>
                      <a:pt x="2685875" y="73647"/>
                    </a:lnTo>
                    <a:lnTo>
                      <a:pt x="2058491" y="661961"/>
                    </a:lnTo>
                    <a:lnTo>
                      <a:pt x="1480550" y="476805"/>
                    </a:lnTo>
                    <a:lnTo>
                      <a:pt x="927159" y="875468"/>
                    </a:lnTo>
                    <a:lnTo>
                      <a:pt x="607849" y="780211"/>
                    </a:lnTo>
                    <a:lnTo>
                      <a:pt x="208149" y="119823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B2F4F730-A5C4-972B-250D-28CCDBEAB30E}"/>
                  </a:ext>
                </a:extLst>
              </p:cNvPr>
              <p:cNvSpPr/>
              <p:nvPr/>
            </p:nvSpPr>
            <p:spPr>
              <a:xfrm>
                <a:off x="8830105" y="10982095"/>
                <a:ext cx="276632" cy="103424"/>
              </a:xfrm>
              <a:custGeom>
                <a:avLst/>
                <a:gdLst>
                  <a:gd name="connsiteX0" fmla="*/ 12966 w 276609"/>
                  <a:gd name="connsiteY0" fmla="*/ 12966 h 103728"/>
                  <a:gd name="connsiteX1" fmla="*/ 274016 w 276609"/>
                  <a:gd name="connsiteY1" fmla="*/ 12966 h 103728"/>
                  <a:gd name="connsiteX2" fmla="*/ 274016 w 276609"/>
                  <a:gd name="connsiteY2" fmla="*/ 107705 h 103728"/>
                  <a:gd name="connsiteX3" fmla="*/ 12966 w 276609"/>
                  <a:gd name="connsiteY3" fmla="*/ 107705 h 10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609" h="103728">
                    <a:moveTo>
                      <a:pt x="12966" y="12966"/>
                    </a:moveTo>
                    <a:lnTo>
                      <a:pt x="274016" y="12966"/>
                    </a:lnTo>
                    <a:lnTo>
                      <a:pt x="274016" y="107705"/>
                    </a:lnTo>
                    <a:lnTo>
                      <a:pt x="12966" y="10770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en-US" sz="900"/>
              </a:p>
            </p:txBody>
          </p:sp>
        </p:grpSp>
        <p:sp>
          <p:nvSpPr>
            <p:cNvPr id="283" name="Rectangle: Rounded Corners 282">
              <a:extLst>
                <a:ext uri="{FF2B5EF4-FFF2-40B4-BE49-F238E27FC236}">
                  <a16:creationId xmlns:a16="http://schemas.microsoft.com/office/drawing/2014/main" id="{E9A0149E-94E9-0FBE-C99B-5551A1C7AFCD}"/>
                </a:ext>
              </a:extLst>
            </p:cNvPr>
            <p:cNvSpPr/>
            <p:nvPr/>
          </p:nvSpPr>
          <p:spPr>
            <a:xfrm>
              <a:off x="1927914" y="3553862"/>
              <a:ext cx="9504258" cy="571033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sz="900"/>
            </a:p>
          </p:txBody>
        </p:sp>
      </p:grpSp>
      <p:sp>
        <p:nvSpPr>
          <p:cNvPr id="292" name="Title 1">
            <a:extLst>
              <a:ext uri="{FF2B5EF4-FFF2-40B4-BE49-F238E27FC236}">
                <a16:creationId xmlns:a16="http://schemas.microsoft.com/office/drawing/2014/main" id="{67A880A7-BA59-78D9-732A-88034A3A20F2}"/>
              </a:ext>
            </a:extLst>
          </p:cNvPr>
          <p:cNvSpPr txBox="1">
            <a:spLocks/>
          </p:cNvSpPr>
          <p:nvPr/>
        </p:nvSpPr>
        <p:spPr>
          <a:xfrm>
            <a:off x="5814457" y="1581538"/>
            <a:ext cx="3508640" cy="16379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IN" sz="3200" b="1" u="sng" dirty="0">
                <a:solidFill>
                  <a:schemeClr val="accent2"/>
                </a:solidFill>
                <a:latin typeface="Open Sans" panose="020B0606030504020204" pitchFamily="34" charset="0"/>
              </a:rPr>
              <a:t>Presentation by</a:t>
            </a:r>
            <a:br>
              <a:rPr lang="en-IN" sz="4000" dirty="0">
                <a:solidFill>
                  <a:srgbClr val="DAA520"/>
                </a:solidFill>
                <a:latin typeface="Open Sans" panose="020B0606030504020204" pitchFamily="34" charset="0"/>
              </a:rPr>
            </a:br>
            <a:r>
              <a:rPr lang="en-IN" sz="3800" b="1" dirty="0">
                <a:latin typeface="Open Sans" panose="020B0606030504020204" pitchFamily="34" charset="0"/>
              </a:rPr>
              <a:t>Yogesh R. </a:t>
            </a:r>
            <a:r>
              <a:rPr lang="en-IN" sz="3800" b="1" dirty="0" err="1">
                <a:latin typeface="Open Sans" panose="020B0606030504020204" pitchFamily="34" charset="0"/>
              </a:rPr>
              <a:t>Sonawane</a:t>
            </a:r>
            <a:endParaRPr lang="en-IN" sz="3800" b="1" dirty="0">
              <a:latin typeface="Open Sans" panose="020B0606030504020204" pitchFamily="34" charset="0"/>
            </a:endParaRPr>
          </a:p>
          <a:p>
            <a:pPr>
              <a:lnSpc>
                <a:spcPct val="120000"/>
              </a:lnSpc>
            </a:pPr>
            <a:r>
              <a:rPr lang="en-IN" sz="2800" dirty="0">
                <a:solidFill>
                  <a:srgbClr val="FF0000"/>
                </a:solidFill>
                <a:latin typeface="Open Sans" panose="020B0606030504020204" pitchFamily="34" charset="0"/>
              </a:rPr>
              <a:t>(M.A.,</a:t>
            </a:r>
            <a:r>
              <a:rPr lang="en-IN" sz="2800" dirty="0" err="1">
                <a:solidFill>
                  <a:srgbClr val="FF0000"/>
                </a:solidFill>
                <a:latin typeface="Open Sans" panose="020B0606030504020204" pitchFamily="34" charset="0"/>
              </a:rPr>
              <a:t>B.Ed</a:t>
            </a:r>
            <a:r>
              <a:rPr lang="en-IN" sz="2800" dirty="0">
                <a:solidFill>
                  <a:srgbClr val="FF0000"/>
                </a:solidFill>
                <a:latin typeface="Open Sans" panose="020B0606030504020204" pitchFamily="34" charset="0"/>
              </a:rPr>
              <a:t>. M.Ed.NET, M.Phil.)</a:t>
            </a:r>
          </a:p>
          <a:p>
            <a:pPr>
              <a:lnSpc>
                <a:spcPct val="120000"/>
              </a:lnSpc>
            </a:pPr>
            <a:r>
              <a:rPr lang="en-IN" sz="2800" dirty="0" err="1">
                <a:solidFill>
                  <a:srgbClr val="FF0000"/>
                </a:solidFill>
                <a:latin typeface="Open Sans" panose="020B0606030504020204" pitchFamily="34" charset="0"/>
              </a:rPr>
              <a:t>HoD</a:t>
            </a:r>
            <a:r>
              <a:rPr lang="en-IN" sz="2800" dirty="0">
                <a:solidFill>
                  <a:srgbClr val="FF0000"/>
                </a:solidFill>
                <a:latin typeface="Open Sans" panose="020B0606030504020204" pitchFamily="34" charset="0"/>
              </a:rPr>
              <a:t>, IT dept.,</a:t>
            </a:r>
          </a:p>
          <a:p>
            <a:pPr>
              <a:lnSpc>
                <a:spcPct val="120000"/>
              </a:lnSpc>
            </a:pPr>
            <a:r>
              <a:rPr lang="en-IN" sz="2800" dirty="0">
                <a:solidFill>
                  <a:srgbClr val="FF0000"/>
                </a:solidFill>
                <a:latin typeface="Open Sans" panose="020B0606030504020204" pitchFamily="34" charset="0"/>
              </a:rPr>
              <a:t>SCERT Maharashtra, Pune</a:t>
            </a:r>
            <a:endParaRPr lang="en-IN" sz="3300" dirty="0">
              <a:solidFill>
                <a:srgbClr val="FF0000"/>
              </a:solidFill>
            </a:endParaRPr>
          </a:p>
        </p:txBody>
      </p:sp>
      <p:pic>
        <p:nvPicPr>
          <p:cNvPr id="293" name="Google Shape;92;p2" descr="Google Shape;92;p2">
            <a:extLst>
              <a:ext uri="{FF2B5EF4-FFF2-40B4-BE49-F238E27FC236}">
                <a16:creationId xmlns:a16="http://schemas.microsoft.com/office/drawing/2014/main" id="{EA62661D-D312-B67A-2194-83F3E32E1E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764" r="13572" b="41424"/>
          <a:stretch>
            <a:fillRect/>
          </a:stretch>
        </p:blipFill>
        <p:spPr>
          <a:xfrm>
            <a:off x="3618137" y="1196799"/>
            <a:ext cx="1924901" cy="2813439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4" name="Freeform 17">
            <a:extLst>
              <a:ext uri="{FF2B5EF4-FFF2-40B4-BE49-F238E27FC236}">
                <a16:creationId xmlns:a16="http://schemas.microsoft.com/office/drawing/2014/main" id="{45DAE525-94FA-62B4-D37E-019B0DBC9512}"/>
              </a:ext>
            </a:extLst>
          </p:cNvPr>
          <p:cNvSpPr>
            <a:spLocks noEditPoints="1"/>
          </p:cNvSpPr>
          <p:nvPr/>
        </p:nvSpPr>
        <p:spPr bwMode="auto">
          <a:xfrm>
            <a:off x="486372" y="4592657"/>
            <a:ext cx="1652635" cy="1714103"/>
          </a:xfrm>
          <a:custGeom>
            <a:avLst/>
            <a:gdLst>
              <a:gd name="T0" fmla="*/ 538 w 1075"/>
              <a:gd name="T1" fmla="*/ 0 h 1075"/>
              <a:gd name="T2" fmla="*/ 0 w 1075"/>
              <a:gd name="T3" fmla="*/ 538 h 1075"/>
              <a:gd name="T4" fmla="*/ 538 w 1075"/>
              <a:gd name="T5" fmla="*/ 1075 h 1075"/>
              <a:gd name="T6" fmla="*/ 1075 w 1075"/>
              <a:gd name="T7" fmla="*/ 538 h 1075"/>
              <a:gd name="T8" fmla="*/ 538 w 1075"/>
              <a:gd name="T9" fmla="*/ 0 h 1075"/>
              <a:gd name="T10" fmla="*/ 715 w 1075"/>
              <a:gd name="T11" fmla="*/ 882 h 1075"/>
              <a:gd name="T12" fmla="*/ 676 w 1075"/>
              <a:gd name="T13" fmla="*/ 922 h 1075"/>
              <a:gd name="T14" fmla="*/ 400 w 1075"/>
              <a:gd name="T15" fmla="*/ 922 h 1075"/>
              <a:gd name="T16" fmla="*/ 360 w 1075"/>
              <a:gd name="T17" fmla="*/ 882 h 1075"/>
              <a:gd name="T18" fmla="*/ 360 w 1075"/>
              <a:gd name="T19" fmla="*/ 787 h 1075"/>
              <a:gd name="T20" fmla="*/ 400 w 1075"/>
              <a:gd name="T21" fmla="*/ 748 h 1075"/>
              <a:gd name="T22" fmla="*/ 676 w 1075"/>
              <a:gd name="T23" fmla="*/ 748 h 1075"/>
              <a:gd name="T24" fmla="*/ 715 w 1075"/>
              <a:gd name="T25" fmla="*/ 787 h 1075"/>
              <a:gd name="T26" fmla="*/ 715 w 1075"/>
              <a:gd name="T27" fmla="*/ 882 h 1075"/>
              <a:gd name="T28" fmla="*/ 829 w 1075"/>
              <a:gd name="T29" fmla="*/ 887 h 1075"/>
              <a:gd name="T30" fmla="*/ 761 w 1075"/>
              <a:gd name="T31" fmla="*/ 719 h 1075"/>
              <a:gd name="T32" fmla="*/ 737 w 1075"/>
              <a:gd name="T33" fmla="*/ 696 h 1075"/>
              <a:gd name="T34" fmla="*/ 346 w 1075"/>
              <a:gd name="T35" fmla="*/ 696 h 1075"/>
              <a:gd name="T36" fmla="*/ 323 w 1075"/>
              <a:gd name="T37" fmla="*/ 719 h 1075"/>
              <a:gd name="T38" fmla="*/ 253 w 1075"/>
              <a:gd name="T39" fmla="*/ 892 h 1075"/>
              <a:gd name="T40" fmla="*/ 83 w 1075"/>
              <a:gd name="T41" fmla="*/ 538 h 1075"/>
              <a:gd name="T42" fmla="*/ 538 w 1075"/>
              <a:gd name="T43" fmla="*/ 83 h 1075"/>
              <a:gd name="T44" fmla="*/ 993 w 1075"/>
              <a:gd name="T45" fmla="*/ 538 h 1075"/>
              <a:gd name="T46" fmla="*/ 829 w 1075"/>
              <a:gd name="T47" fmla="*/ 887 h 10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075" h="1075">
                <a:moveTo>
                  <a:pt x="538" y="0"/>
                </a:moveTo>
                <a:cubicBezTo>
                  <a:pt x="241" y="0"/>
                  <a:pt x="0" y="241"/>
                  <a:pt x="0" y="538"/>
                </a:cubicBezTo>
                <a:cubicBezTo>
                  <a:pt x="0" y="835"/>
                  <a:pt x="241" y="1075"/>
                  <a:pt x="538" y="1075"/>
                </a:cubicBezTo>
                <a:cubicBezTo>
                  <a:pt x="835" y="1075"/>
                  <a:pt x="1075" y="835"/>
                  <a:pt x="1075" y="538"/>
                </a:cubicBezTo>
                <a:cubicBezTo>
                  <a:pt x="1075" y="241"/>
                  <a:pt x="835" y="0"/>
                  <a:pt x="538" y="0"/>
                </a:cubicBezTo>
                <a:close/>
                <a:moveTo>
                  <a:pt x="715" y="882"/>
                </a:moveTo>
                <a:cubicBezTo>
                  <a:pt x="715" y="904"/>
                  <a:pt x="698" y="922"/>
                  <a:pt x="676" y="922"/>
                </a:cubicBezTo>
                <a:cubicBezTo>
                  <a:pt x="400" y="922"/>
                  <a:pt x="400" y="922"/>
                  <a:pt x="400" y="922"/>
                </a:cubicBezTo>
                <a:cubicBezTo>
                  <a:pt x="378" y="922"/>
                  <a:pt x="360" y="904"/>
                  <a:pt x="360" y="882"/>
                </a:cubicBezTo>
                <a:cubicBezTo>
                  <a:pt x="360" y="787"/>
                  <a:pt x="360" y="787"/>
                  <a:pt x="360" y="787"/>
                </a:cubicBezTo>
                <a:cubicBezTo>
                  <a:pt x="360" y="765"/>
                  <a:pt x="378" y="748"/>
                  <a:pt x="400" y="748"/>
                </a:cubicBezTo>
                <a:cubicBezTo>
                  <a:pt x="676" y="748"/>
                  <a:pt x="676" y="748"/>
                  <a:pt x="676" y="748"/>
                </a:cubicBezTo>
                <a:cubicBezTo>
                  <a:pt x="698" y="748"/>
                  <a:pt x="715" y="765"/>
                  <a:pt x="715" y="787"/>
                </a:cubicBezTo>
                <a:lnTo>
                  <a:pt x="715" y="882"/>
                </a:lnTo>
                <a:close/>
                <a:moveTo>
                  <a:pt x="829" y="887"/>
                </a:moveTo>
                <a:cubicBezTo>
                  <a:pt x="761" y="719"/>
                  <a:pt x="761" y="719"/>
                  <a:pt x="761" y="719"/>
                </a:cubicBezTo>
                <a:cubicBezTo>
                  <a:pt x="756" y="707"/>
                  <a:pt x="750" y="696"/>
                  <a:pt x="737" y="696"/>
                </a:cubicBezTo>
                <a:cubicBezTo>
                  <a:pt x="346" y="696"/>
                  <a:pt x="346" y="696"/>
                  <a:pt x="346" y="696"/>
                </a:cubicBezTo>
                <a:cubicBezTo>
                  <a:pt x="333" y="696"/>
                  <a:pt x="328" y="707"/>
                  <a:pt x="323" y="719"/>
                </a:cubicBezTo>
                <a:cubicBezTo>
                  <a:pt x="253" y="892"/>
                  <a:pt x="253" y="892"/>
                  <a:pt x="253" y="892"/>
                </a:cubicBezTo>
                <a:cubicBezTo>
                  <a:pt x="149" y="809"/>
                  <a:pt x="83" y="681"/>
                  <a:pt x="83" y="538"/>
                </a:cubicBezTo>
                <a:cubicBezTo>
                  <a:pt x="83" y="287"/>
                  <a:pt x="287" y="83"/>
                  <a:pt x="538" y="83"/>
                </a:cubicBezTo>
                <a:cubicBezTo>
                  <a:pt x="789" y="83"/>
                  <a:pt x="993" y="287"/>
                  <a:pt x="993" y="538"/>
                </a:cubicBezTo>
                <a:cubicBezTo>
                  <a:pt x="993" y="678"/>
                  <a:pt x="929" y="804"/>
                  <a:pt x="829" y="88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/>
            <a:endParaRPr lang="id-ID" sz="3600">
              <a:solidFill>
                <a:srgbClr val="0A0A0A"/>
              </a:solidFill>
              <a:latin typeface="Calibri"/>
            </a:endParaRPr>
          </a:p>
        </p:txBody>
      </p:sp>
      <p:grpSp>
        <p:nvGrpSpPr>
          <p:cNvPr id="295" name="Group 324">
            <a:extLst>
              <a:ext uri="{FF2B5EF4-FFF2-40B4-BE49-F238E27FC236}">
                <a16:creationId xmlns:a16="http://schemas.microsoft.com/office/drawing/2014/main" id="{655E8E84-E8E1-1E0E-AA7D-21F5029FF921}"/>
              </a:ext>
            </a:extLst>
          </p:cNvPr>
          <p:cNvGrpSpPr>
            <a:grpSpLocks/>
          </p:cNvGrpSpPr>
          <p:nvPr/>
        </p:nvGrpSpPr>
        <p:grpSpPr bwMode="auto">
          <a:xfrm>
            <a:off x="9995980" y="4810343"/>
            <a:ext cx="1735449" cy="1623938"/>
            <a:chOff x="10613525" y="1811926"/>
            <a:chExt cx="10134972" cy="9547968"/>
          </a:xfrm>
        </p:grpSpPr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A6DB5B96-9B6B-D35D-62E8-F0AF45E4ACB1}"/>
                </a:ext>
              </a:extLst>
            </p:cNvPr>
            <p:cNvSpPr/>
            <p:nvPr/>
          </p:nvSpPr>
          <p:spPr>
            <a:xfrm>
              <a:off x="10613525" y="5499906"/>
              <a:ext cx="10134972" cy="5859988"/>
            </a:xfrm>
            <a:custGeom>
              <a:avLst/>
              <a:gdLst>
                <a:gd name="connsiteX0" fmla="*/ 9953490 w 10133675"/>
                <a:gd name="connsiteY0" fmla="*/ 1602322 h 5858531"/>
                <a:gd name="connsiteX1" fmla="*/ 7384050 w 10133675"/>
                <a:gd name="connsiteY1" fmla="*/ 118689 h 5858531"/>
                <a:gd name="connsiteX2" fmla="*/ 6344755 w 10133675"/>
                <a:gd name="connsiteY2" fmla="*/ 161836 h 5858531"/>
                <a:gd name="connsiteX3" fmla="*/ 269299 w 10133675"/>
                <a:gd name="connsiteY3" fmla="*/ 3669434 h 5858531"/>
                <a:gd name="connsiteX4" fmla="*/ 194682 w 10133675"/>
                <a:gd name="connsiteY4" fmla="*/ 4269538 h 5858531"/>
                <a:gd name="connsiteX5" fmla="*/ 2764321 w 10133675"/>
                <a:gd name="connsiteY5" fmla="*/ 5753171 h 5858531"/>
                <a:gd name="connsiteX6" fmla="*/ 3803616 w 10133675"/>
                <a:gd name="connsiteY6" fmla="*/ 5710024 h 5858531"/>
                <a:gd name="connsiteX7" fmla="*/ 9879072 w 10133675"/>
                <a:gd name="connsiteY7" fmla="*/ 2202426 h 5858531"/>
                <a:gd name="connsiteX8" fmla="*/ 9953490 w 10133675"/>
                <a:gd name="connsiteY8" fmla="*/ 1602322 h 585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33675" h="5858531">
                  <a:moveTo>
                    <a:pt x="9953490" y="1602322"/>
                  </a:moveTo>
                  <a:lnTo>
                    <a:pt x="7384050" y="118689"/>
                  </a:lnTo>
                  <a:cubicBezTo>
                    <a:pt x="7117645" y="-35097"/>
                    <a:pt x="6652327" y="-15899"/>
                    <a:pt x="6344755" y="161836"/>
                  </a:cubicBezTo>
                  <a:lnTo>
                    <a:pt x="269299" y="3669434"/>
                  </a:lnTo>
                  <a:cubicBezTo>
                    <a:pt x="-38274" y="3846971"/>
                    <a:pt x="-71723" y="4115751"/>
                    <a:pt x="194682" y="4269538"/>
                  </a:cubicBezTo>
                  <a:lnTo>
                    <a:pt x="2764321" y="5753171"/>
                  </a:lnTo>
                  <a:cubicBezTo>
                    <a:pt x="3030726" y="5906958"/>
                    <a:pt x="3496044" y="5887758"/>
                    <a:pt x="3803616" y="5710024"/>
                  </a:cubicBezTo>
                  <a:lnTo>
                    <a:pt x="9879072" y="2202426"/>
                  </a:lnTo>
                  <a:cubicBezTo>
                    <a:pt x="10186644" y="2024691"/>
                    <a:pt x="10219895" y="1756109"/>
                    <a:pt x="9953490" y="160232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 sz="900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B086EFD0-88FD-74AB-B256-CEB5A778A7A1}"/>
                </a:ext>
              </a:extLst>
            </p:cNvPr>
            <p:cNvSpPr/>
            <p:nvPr/>
          </p:nvSpPr>
          <p:spPr>
            <a:xfrm>
              <a:off x="10613525" y="3722405"/>
              <a:ext cx="10134972" cy="6272227"/>
            </a:xfrm>
            <a:custGeom>
              <a:avLst/>
              <a:gdLst>
                <a:gd name="connsiteX0" fmla="*/ 10133280 w 10133675"/>
                <a:gd name="connsiteY0" fmla="*/ 1876248 h 6274170"/>
                <a:gd name="connsiteX1" fmla="*/ 10132884 w 10133675"/>
                <a:gd name="connsiteY1" fmla="*/ 1876248 h 6274170"/>
                <a:gd name="connsiteX2" fmla="*/ 9953565 w 10133675"/>
                <a:gd name="connsiteY2" fmla="*/ 1602322 h 6274170"/>
                <a:gd name="connsiteX3" fmla="*/ 7383927 w 10133675"/>
                <a:gd name="connsiteY3" fmla="*/ 118689 h 6274170"/>
                <a:gd name="connsiteX4" fmla="*/ 6344632 w 10133675"/>
                <a:gd name="connsiteY4" fmla="*/ 161836 h 6274170"/>
                <a:gd name="connsiteX5" fmla="*/ 269176 w 10133675"/>
                <a:gd name="connsiteY5" fmla="*/ 3669434 h 6274170"/>
                <a:gd name="connsiteX6" fmla="*/ 15834 w 10133675"/>
                <a:gd name="connsiteY6" fmla="*/ 4028863 h 6274170"/>
                <a:gd name="connsiteX7" fmla="*/ 14844 w 10133675"/>
                <a:gd name="connsiteY7" fmla="*/ 4028863 h 6274170"/>
                <a:gd name="connsiteX8" fmla="*/ 14844 w 10133675"/>
                <a:gd name="connsiteY8" fmla="*/ 4426095 h 6274170"/>
                <a:gd name="connsiteX9" fmla="*/ 15240 w 10133675"/>
                <a:gd name="connsiteY9" fmla="*/ 4426095 h 6274170"/>
                <a:gd name="connsiteX10" fmla="*/ 194559 w 10133675"/>
                <a:gd name="connsiteY10" fmla="*/ 4673499 h 6274170"/>
                <a:gd name="connsiteX11" fmla="*/ 2764198 w 10133675"/>
                <a:gd name="connsiteY11" fmla="*/ 6157133 h 6274170"/>
                <a:gd name="connsiteX12" fmla="*/ 3803493 w 10133675"/>
                <a:gd name="connsiteY12" fmla="*/ 6113986 h 6274170"/>
                <a:gd name="connsiteX13" fmla="*/ 9878949 w 10133675"/>
                <a:gd name="connsiteY13" fmla="*/ 2606388 h 6274170"/>
                <a:gd name="connsiteX14" fmla="*/ 10133280 w 10133675"/>
                <a:gd name="connsiteY14" fmla="*/ 2273678 h 6274170"/>
                <a:gd name="connsiteX15" fmla="*/ 10133478 w 10133675"/>
                <a:gd name="connsiteY15" fmla="*/ 2273678 h 6274170"/>
                <a:gd name="connsiteX16" fmla="*/ 10133478 w 10133675"/>
                <a:gd name="connsiteY16" fmla="*/ 1876248 h 6274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133675" h="6274170">
                  <a:moveTo>
                    <a:pt x="10133280" y="1876248"/>
                  </a:moveTo>
                  <a:lnTo>
                    <a:pt x="10132884" y="1876248"/>
                  </a:lnTo>
                  <a:cubicBezTo>
                    <a:pt x="10138426" y="1773724"/>
                    <a:pt x="10079642" y="1675158"/>
                    <a:pt x="9953565" y="1602322"/>
                  </a:cubicBezTo>
                  <a:lnTo>
                    <a:pt x="7383927" y="118689"/>
                  </a:lnTo>
                  <a:cubicBezTo>
                    <a:pt x="7117522" y="-35097"/>
                    <a:pt x="6652204" y="-15899"/>
                    <a:pt x="6344632" y="161836"/>
                  </a:cubicBezTo>
                  <a:lnTo>
                    <a:pt x="269176" y="3669434"/>
                  </a:lnTo>
                  <a:cubicBezTo>
                    <a:pt x="91441" y="3772156"/>
                    <a:pt x="5344" y="3905161"/>
                    <a:pt x="15834" y="4028863"/>
                  </a:cubicBezTo>
                  <a:lnTo>
                    <a:pt x="14844" y="4028863"/>
                  </a:lnTo>
                  <a:lnTo>
                    <a:pt x="14844" y="4426095"/>
                  </a:lnTo>
                  <a:lnTo>
                    <a:pt x="15240" y="4426095"/>
                  </a:lnTo>
                  <a:cubicBezTo>
                    <a:pt x="20386" y="4518921"/>
                    <a:pt x="79367" y="4606997"/>
                    <a:pt x="194559" y="4673499"/>
                  </a:cubicBezTo>
                  <a:lnTo>
                    <a:pt x="2764198" y="6157133"/>
                  </a:lnTo>
                  <a:cubicBezTo>
                    <a:pt x="3030603" y="6310920"/>
                    <a:pt x="3495921" y="6291720"/>
                    <a:pt x="3803493" y="6113986"/>
                  </a:cubicBezTo>
                  <a:lnTo>
                    <a:pt x="9878949" y="2606388"/>
                  </a:lnTo>
                  <a:cubicBezTo>
                    <a:pt x="10044016" y="2511186"/>
                    <a:pt x="10129916" y="2389662"/>
                    <a:pt x="10133280" y="2273678"/>
                  </a:cubicBezTo>
                  <a:lnTo>
                    <a:pt x="10133478" y="2273678"/>
                  </a:lnTo>
                  <a:lnTo>
                    <a:pt x="10133478" y="1876248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 sz="900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B218A161-1DE4-6F42-B0F1-FF9B55092350}"/>
                </a:ext>
              </a:extLst>
            </p:cNvPr>
            <p:cNvSpPr/>
            <p:nvPr/>
          </p:nvSpPr>
          <p:spPr>
            <a:xfrm>
              <a:off x="10613525" y="3722405"/>
              <a:ext cx="10134972" cy="5859988"/>
            </a:xfrm>
            <a:custGeom>
              <a:avLst/>
              <a:gdLst>
                <a:gd name="connsiteX0" fmla="*/ 9953490 w 10133675"/>
                <a:gd name="connsiteY0" fmla="*/ 1602322 h 5858531"/>
                <a:gd name="connsiteX1" fmla="*/ 7384050 w 10133675"/>
                <a:gd name="connsiteY1" fmla="*/ 118689 h 5858531"/>
                <a:gd name="connsiteX2" fmla="*/ 6344755 w 10133675"/>
                <a:gd name="connsiteY2" fmla="*/ 161836 h 5858531"/>
                <a:gd name="connsiteX3" fmla="*/ 269299 w 10133675"/>
                <a:gd name="connsiteY3" fmla="*/ 3669434 h 5858531"/>
                <a:gd name="connsiteX4" fmla="*/ 194682 w 10133675"/>
                <a:gd name="connsiteY4" fmla="*/ 4269538 h 5858531"/>
                <a:gd name="connsiteX5" fmla="*/ 2764321 w 10133675"/>
                <a:gd name="connsiteY5" fmla="*/ 5753170 h 5858531"/>
                <a:gd name="connsiteX6" fmla="*/ 3803616 w 10133675"/>
                <a:gd name="connsiteY6" fmla="*/ 5710024 h 5858531"/>
                <a:gd name="connsiteX7" fmla="*/ 9879072 w 10133675"/>
                <a:gd name="connsiteY7" fmla="*/ 2202426 h 5858531"/>
                <a:gd name="connsiteX8" fmla="*/ 9953490 w 10133675"/>
                <a:gd name="connsiteY8" fmla="*/ 1602322 h 585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33675" h="5858531">
                  <a:moveTo>
                    <a:pt x="9953490" y="1602322"/>
                  </a:moveTo>
                  <a:lnTo>
                    <a:pt x="7384050" y="118689"/>
                  </a:lnTo>
                  <a:cubicBezTo>
                    <a:pt x="7117645" y="-35097"/>
                    <a:pt x="6652327" y="-15899"/>
                    <a:pt x="6344755" y="161836"/>
                  </a:cubicBezTo>
                  <a:lnTo>
                    <a:pt x="269299" y="3669434"/>
                  </a:lnTo>
                  <a:cubicBezTo>
                    <a:pt x="-38274" y="3846971"/>
                    <a:pt x="-71723" y="4115751"/>
                    <a:pt x="194682" y="4269538"/>
                  </a:cubicBezTo>
                  <a:lnTo>
                    <a:pt x="2764321" y="5753170"/>
                  </a:lnTo>
                  <a:cubicBezTo>
                    <a:pt x="3030726" y="5906957"/>
                    <a:pt x="3496044" y="5887759"/>
                    <a:pt x="3803616" y="5710024"/>
                  </a:cubicBezTo>
                  <a:lnTo>
                    <a:pt x="9879072" y="2202426"/>
                  </a:lnTo>
                  <a:cubicBezTo>
                    <a:pt x="10186644" y="2024691"/>
                    <a:pt x="10219895" y="1756109"/>
                    <a:pt x="9953490" y="160232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 sz="900"/>
            </a:p>
          </p:txBody>
        </p:sp>
        <p:sp>
          <p:nvSpPr>
            <p:cNvPr id="299" name="Freeform: Shape 328">
              <a:extLst>
                <a:ext uri="{FF2B5EF4-FFF2-40B4-BE49-F238E27FC236}">
                  <a16:creationId xmlns:a16="http://schemas.microsoft.com/office/drawing/2014/main" id="{2E742591-439A-6983-AE22-E173A6ADCA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40629" y="4566091"/>
              <a:ext cx="514661" cy="296919"/>
            </a:xfrm>
            <a:custGeom>
              <a:avLst/>
              <a:gdLst>
                <a:gd name="T0" fmla="*/ 403707 w 514600"/>
                <a:gd name="T1" fmla="*/ 290543 h 296885"/>
                <a:gd name="T2" fmla="*/ 33370 w 514600"/>
                <a:gd name="T3" fmla="*/ 76864 h 296885"/>
                <a:gd name="T4" fmla="*/ 33172 w 514600"/>
                <a:gd name="T5" fmla="*/ 25374 h 296885"/>
                <a:gd name="T6" fmla="*/ 122288 w 514600"/>
                <a:gd name="T7" fmla="*/ 25572 h 296885"/>
                <a:gd name="T8" fmla="*/ 492625 w 514600"/>
                <a:gd name="T9" fmla="*/ 239251 h 296885"/>
                <a:gd name="T10" fmla="*/ 492823 w 514600"/>
                <a:gd name="T11" fmla="*/ 290741 h 296885"/>
                <a:gd name="T12" fmla="*/ 403707 w 514600"/>
                <a:gd name="T13" fmla="*/ 290543 h 2968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4600" h="296885">
                  <a:moveTo>
                    <a:pt x="403467" y="290378"/>
                  </a:moveTo>
                  <a:lnTo>
                    <a:pt x="33350" y="76819"/>
                  </a:lnTo>
                  <a:cubicBezTo>
                    <a:pt x="8808" y="62569"/>
                    <a:pt x="8610" y="39609"/>
                    <a:pt x="33152" y="25359"/>
                  </a:cubicBezTo>
                  <a:cubicBezTo>
                    <a:pt x="57695" y="11307"/>
                    <a:pt x="97477" y="11307"/>
                    <a:pt x="122218" y="25557"/>
                  </a:cubicBezTo>
                  <a:lnTo>
                    <a:pt x="492335" y="239116"/>
                  </a:lnTo>
                  <a:cubicBezTo>
                    <a:pt x="516877" y="253366"/>
                    <a:pt x="517075" y="276326"/>
                    <a:pt x="492533" y="290576"/>
                  </a:cubicBezTo>
                  <a:cubicBezTo>
                    <a:pt x="467989" y="304628"/>
                    <a:pt x="428010" y="304628"/>
                    <a:pt x="403467" y="290378"/>
                  </a:cubicBezTo>
                  <a:close/>
                </a:path>
              </a:pathLst>
            </a:custGeom>
            <a:solidFill>
              <a:srgbClr val="E8F4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IN" sz="900"/>
            </a:p>
          </p:txBody>
        </p:sp>
        <p:sp>
          <p:nvSpPr>
            <p:cNvPr id="300" name="Freeform: Shape 329">
              <a:extLst>
                <a:ext uri="{FF2B5EF4-FFF2-40B4-BE49-F238E27FC236}">
                  <a16:creationId xmlns:a16="http://schemas.microsoft.com/office/drawing/2014/main" id="{4A13B2B4-9E69-9F63-F978-834C16155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03216" y="4890994"/>
              <a:ext cx="178152" cy="118768"/>
            </a:xfrm>
            <a:custGeom>
              <a:avLst/>
              <a:gdLst>
                <a:gd name="T0" fmla="*/ 39487 w 178131"/>
                <a:gd name="T1" fmla="*/ 97187 h 118754"/>
                <a:gd name="T2" fmla="*/ 39090 w 178131"/>
                <a:gd name="T3" fmla="*/ 28863 h 118754"/>
                <a:gd name="T4" fmla="*/ 157519 w 178131"/>
                <a:gd name="T5" fmla="*/ 29061 h 118754"/>
                <a:gd name="T6" fmla="*/ 157914 w 178131"/>
                <a:gd name="T7" fmla="*/ 97384 h 118754"/>
                <a:gd name="T8" fmla="*/ 39487 w 178131"/>
                <a:gd name="T9" fmla="*/ 97187 h 1187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8131" h="118754">
                  <a:moveTo>
                    <a:pt x="39462" y="97132"/>
                  </a:moveTo>
                  <a:cubicBezTo>
                    <a:pt x="6804" y="78131"/>
                    <a:pt x="6607" y="47651"/>
                    <a:pt x="39065" y="28848"/>
                  </a:cubicBezTo>
                  <a:cubicBezTo>
                    <a:pt x="71525" y="10045"/>
                    <a:pt x="124766" y="10243"/>
                    <a:pt x="157424" y="29046"/>
                  </a:cubicBezTo>
                  <a:cubicBezTo>
                    <a:pt x="190081" y="48046"/>
                    <a:pt x="190279" y="78527"/>
                    <a:pt x="157819" y="97329"/>
                  </a:cubicBezTo>
                  <a:cubicBezTo>
                    <a:pt x="125361" y="116132"/>
                    <a:pt x="72316" y="115934"/>
                    <a:pt x="39462" y="97132"/>
                  </a:cubicBezTo>
                  <a:close/>
                </a:path>
              </a:pathLst>
            </a:custGeom>
            <a:solidFill>
              <a:srgbClr val="E8F4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IN" sz="900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0FE64BF6-F4A7-BD78-4547-22F114914F31}"/>
                </a:ext>
              </a:extLst>
            </p:cNvPr>
            <p:cNvSpPr/>
            <p:nvPr/>
          </p:nvSpPr>
          <p:spPr>
            <a:xfrm>
              <a:off x="10866898" y="3868684"/>
              <a:ext cx="9623930" cy="5562998"/>
            </a:xfrm>
            <a:custGeom>
              <a:avLst/>
              <a:gdLst>
                <a:gd name="connsiteX0" fmla="*/ 9065510 w 9619074"/>
                <a:gd name="connsiteY0" fmla="*/ 1365376 h 5561646"/>
                <a:gd name="connsiteX1" fmla="*/ 9065510 w 9619074"/>
                <a:gd name="connsiteY1" fmla="*/ 1365376 h 5561646"/>
                <a:gd name="connsiteX2" fmla="*/ 9179910 w 9619074"/>
                <a:gd name="connsiteY2" fmla="*/ 1365574 h 5561646"/>
                <a:gd name="connsiteX3" fmla="*/ 9461951 w 9619074"/>
                <a:gd name="connsiteY3" fmla="*/ 1528464 h 5561646"/>
                <a:gd name="connsiteX4" fmla="*/ 9464326 w 9619074"/>
                <a:gd name="connsiteY4" fmla="*/ 1975771 h 5561646"/>
                <a:gd name="connsiteX5" fmla="*/ 3411632 w 9619074"/>
                <a:gd name="connsiteY5" fmla="*/ 5470504 h 5561646"/>
                <a:gd name="connsiteX6" fmla="*/ 2636762 w 9619074"/>
                <a:gd name="connsiteY6" fmla="*/ 5469119 h 5561646"/>
                <a:gd name="connsiteX7" fmla="*/ 176575 w 9619074"/>
                <a:gd name="connsiteY7" fmla="*/ 4048623 h 5561646"/>
                <a:gd name="connsiteX8" fmla="*/ 174200 w 9619074"/>
                <a:gd name="connsiteY8" fmla="*/ 3601316 h 5561646"/>
                <a:gd name="connsiteX9" fmla="*/ 6227092 w 9619074"/>
                <a:gd name="connsiteY9" fmla="*/ 106781 h 5561646"/>
                <a:gd name="connsiteX10" fmla="*/ 7001961 w 9619074"/>
                <a:gd name="connsiteY10" fmla="*/ 108166 h 5561646"/>
                <a:gd name="connsiteX11" fmla="*/ 7283409 w 9619074"/>
                <a:gd name="connsiteY11" fmla="*/ 270662 h 5561646"/>
                <a:gd name="connsiteX12" fmla="*/ 7283804 w 9619074"/>
                <a:gd name="connsiteY12" fmla="*/ 336768 h 5561646"/>
                <a:gd name="connsiteX13" fmla="*/ 7283804 w 9619074"/>
                <a:gd name="connsiteY13" fmla="*/ 336768 h 5561646"/>
                <a:gd name="connsiteX14" fmla="*/ 7285190 w 9619074"/>
                <a:gd name="connsiteY14" fmla="*/ 575464 h 5561646"/>
                <a:gd name="connsiteX15" fmla="*/ 8652246 w 9619074"/>
                <a:gd name="connsiteY15" fmla="*/ 1364782 h 5561646"/>
                <a:gd name="connsiteX16" fmla="*/ 9065510 w 9619074"/>
                <a:gd name="connsiteY16" fmla="*/ 1365376 h 5561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619074" h="5561646">
                  <a:moveTo>
                    <a:pt x="9065510" y="1365376"/>
                  </a:moveTo>
                  <a:lnTo>
                    <a:pt x="9065510" y="1365376"/>
                  </a:lnTo>
                  <a:cubicBezTo>
                    <a:pt x="9096980" y="1347167"/>
                    <a:pt x="9148242" y="1347365"/>
                    <a:pt x="9179910" y="1365574"/>
                  </a:cubicBezTo>
                  <a:lnTo>
                    <a:pt x="9461951" y="1528464"/>
                  </a:lnTo>
                  <a:cubicBezTo>
                    <a:pt x="9676698" y="1652365"/>
                    <a:pt x="9677687" y="1852663"/>
                    <a:pt x="9464326" y="1975771"/>
                  </a:cubicBezTo>
                  <a:lnTo>
                    <a:pt x="3411632" y="5470504"/>
                  </a:lnTo>
                  <a:cubicBezTo>
                    <a:pt x="3198270" y="5593612"/>
                    <a:pt x="2851311" y="5593019"/>
                    <a:pt x="2636762" y="5469119"/>
                  </a:cubicBezTo>
                  <a:lnTo>
                    <a:pt x="176575" y="4048623"/>
                  </a:lnTo>
                  <a:cubicBezTo>
                    <a:pt x="-38172" y="3924723"/>
                    <a:pt x="-39161" y="3724424"/>
                    <a:pt x="174200" y="3601316"/>
                  </a:cubicBezTo>
                  <a:lnTo>
                    <a:pt x="6227092" y="106781"/>
                  </a:lnTo>
                  <a:cubicBezTo>
                    <a:pt x="6440453" y="-16327"/>
                    <a:pt x="6787413" y="-15733"/>
                    <a:pt x="7001961" y="108166"/>
                  </a:cubicBezTo>
                  <a:lnTo>
                    <a:pt x="7283409" y="270662"/>
                  </a:lnTo>
                  <a:cubicBezTo>
                    <a:pt x="7315076" y="288871"/>
                    <a:pt x="7315274" y="318559"/>
                    <a:pt x="7283804" y="336768"/>
                  </a:cubicBezTo>
                  <a:lnTo>
                    <a:pt x="7283804" y="336768"/>
                  </a:lnTo>
                  <a:cubicBezTo>
                    <a:pt x="7169998" y="402478"/>
                    <a:pt x="7170592" y="509357"/>
                    <a:pt x="7285190" y="575464"/>
                  </a:cubicBezTo>
                  <a:lnTo>
                    <a:pt x="8652246" y="1364782"/>
                  </a:lnTo>
                  <a:cubicBezTo>
                    <a:pt x="8766646" y="1430690"/>
                    <a:pt x="8951704" y="1431086"/>
                    <a:pt x="9065510" y="136537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 sz="900"/>
            </a:p>
          </p:txBody>
        </p:sp>
        <p:sp>
          <p:nvSpPr>
            <p:cNvPr id="302" name="Freeform: Shape 331">
              <a:extLst>
                <a:ext uri="{FF2B5EF4-FFF2-40B4-BE49-F238E27FC236}">
                  <a16:creationId xmlns:a16="http://schemas.microsoft.com/office/drawing/2014/main" id="{2FD17867-C246-C179-C413-C9D091C92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1431" y="4898442"/>
              <a:ext cx="3899541" cy="2791042"/>
            </a:xfrm>
            <a:custGeom>
              <a:avLst/>
              <a:gdLst>
                <a:gd name="T0" fmla="*/ 2233075 w 3899089"/>
                <a:gd name="T1" fmla="*/ 591947 h 2790719"/>
                <a:gd name="T2" fmla="*/ 3601704 w 3899089"/>
                <a:gd name="T3" fmla="*/ 1976764 h 2790719"/>
                <a:gd name="T4" fmla="*/ 1669379 w 3899089"/>
                <a:gd name="T5" fmla="*/ 2215484 h 2790719"/>
                <a:gd name="T6" fmla="*/ 300750 w 3899089"/>
                <a:gd name="T7" fmla="*/ 830671 h 2790719"/>
                <a:gd name="T8" fmla="*/ 2233075 w 3899089"/>
                <a:gd name="T9" fmla="*/ 591947 h 27907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99089" h="2790719">
                  <a:moveTo>
                    <a:pt x="2231780" y="591606"/>
                  </a:moveTo>
                  <a:cubicBezTo>
                    <a:pt x="3142786" y="907908"/>
                    <a:pt x="3755188" y="1527552"/>
                    <a:pt x="3599619" y="1975619"/>
                  </a:cubicBezTo>
                  <a:cubicBezTo>
                    <a:pt x="3444049" y="2423687"/>
                    <a:pt x="2579420" y="2530505"/>
                    <a:pt x="1668414" y="2214204"/>
                  </a:cubicBezTo>
                  <a:cubicBezTo>
                    <a:pt x="757408" y="1897902"/>
                    <a:pt x="145006" y="1278258"/>
                    <a:pt x="300575" y="830191"/>
                  </a:cubicBezTo>
                  <a:cubicBezTo>
                    <a:pt x="456144" y="382123"/>
                    <a:pt x="1320774" y="275305"/>
                    <a:pt x="2231780" y="591606"/>
                  </a:cubicBezTo>
                  <a:close/>
                </a:path>
              </a:pathLst>
            </a:custGeom>
            <a:solidFill>
              <a:srgbClr val="9BD0F3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IN" sz="900"/>
            </a:p>
          </p:txBody>
        </p:sp>
        <p:sp>
          <p:nvSpPr>
            <p:cNvPr id="303" name="Freeform: Shape 332">
              <a:extLst>
                <a:ext uri="{FF2B5EF4-FFF2-40B4-BE49-F238E27FC236}">
                  <a16:creationId xmlns:a16="http://schemas.microsoft.com/office/drawing/2014/main" id="{1BAFE38B-A8E5-8F12-403E-9DE0D5E55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10303" y="1819519"/>
              <a:ext cx="1920078" cy="2751453"/>
            </a:xfrm>
            <a:custGeom>
              <a:avLst/>
              <a:gdLst>
                <a:gd name="T0" fmla="*/ 1902923 w 1919856"/>
                <a:gd name="T1" fmla="*/ 958796 h 2751134"/>
                <a:gd name="T2" fmla="*/ 1190979 w 1919856"/>
                <a:gd name="T3" fmla="*/ 769075 h 2751134"/>
                <a:gd name="T4" fmla="*/ 1078295 w 1919856"/>
                <a:gd name="T5" fmla="*/ 1757287 h 2751134"/>
                <a:gd name="T6" fmla="*/ 286934 w 1919856"/>
                <a:gd name="T7" fmla="*/ 2664895 h 2751134"/>
                <a:gd name="T8" fmla="*/ 335851 w 1919856"/>
                <a:gd name="T9" fmla="*/ 1031874 h 2751134"/>
                <a:gd name="T10" fmla="*/ 771928 w 1919856"/>
                <a:gd name="T11" fmla="*/ 104063 h 2751134"/>
                <a:gd name="T12" fmla="*/ 1910053 w 1919856"/>
                <a:gd name="T13" fmla="*/ 666689 h 2751134"/>
                <a:gd name="T14" fmla="*/ 1902923 w 1919856"/>
                <a:gd name="T15" fmla="*/ 958796 h 27511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19856" h="2751134">
                  <a:moveTo>
                    <a:pt x="1901823" y="958241"/>
                  </a:moveTo>
                  <a:cubicBezTo>
                    <a:pt x="1901823" y="958241"/>
                    <a:pt x="1497862" y="580405"/>
                    <a:pt x="1190289" y="768630"/>
                  </a:cubicBezTo>
                  <a:cubicBezTo>
                    <a:pt x="882716" y="956855"/>
                    <a:pt x="977917" y="1269772"/>
                    <a:pt x="1077670" y="1756267"/>
                  </a:cubicBezTo>
                  <a:cubicBezTo>
                    <a:pt x="1177424" y="2242961"/>
                    <a:pt x="739024" y="2985174"/>
                    <a:pt x="286769" y="2663350"/>
                  </a:cubicBezTo>
                  <a:cubicBezTo>
                    <a:pt x="-400619" y="2174084"/>
                    <a:pt x="445306" y="1896991"/>
                    <a:pt x="335656" y="1031274"/>
                  </a:cubicBezTo>
                  <a:cubicBezTo>
                    <a:pt x="272320" y="530528"/>
                    <a:pt x="466483" y="305885"/>
                    <a:pt x="771483" y="104003"/>
                  </a:cubicBezTo>
                  <a:cubicBezTo>
                    <a:pt x="1127547" y="-131525"/>
                    <a:pt x="1834530" y="114493"/>
                    <a:pt x="1908948" y="666304"/>
                  </a:cubicBezTo>
                  <a:cubicBezTo>
                    <a:pt x="1942596" y="916677"/>
                    <a:pt x="1901823" y="958241"/>
                    <a:pt x="1901823" y="958241"/>
                  </a:cubicBezTo>
                  <a:close/>
                </a:path>
              </a:pathLst>
            </a:custGeom>
            <a:solidFill>
              <a:srgbClr val="053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IN" sz="900"/>
            </a:p>
          </p:txBody>
        </p:sp>
        <p:sp>
          <p:nvSpPr>
            <p:cNvPr id="304" name="Freeform: Shape 333">
              <a:extLst>
                <a:ext uri="{FF2B5EF4-FFF2-40B4-BE49-F238E27FC236}">
                  <a16:creationId xmlns:a16="http://schemas.microsoft.com/office/drawing/2014/main" id="{CBF1E8EC-1B9E-C784-A497-A2F87DDAA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48609" y="3021936"/>
              <a:ext cx="1484597" cy="2335766"/>
            </a:xfrm>
            <a:custGeom>
              <a:avLst/>
              <a:gdLst>
                <a:gd name="T0" fmla="*/ 865820 w 1484425"/>
                <a:gd name="T1" fmla="*/ 2326158 h 2335495"/>
                <a:gd name="T2" fmla="*/ 14854 w 1484425"/>
                <a:gd name="T3" fmla="*/ 2124552 h 2335495"/>
                <a:gd name="T4" fmla="*/ 739080 w 1484425"/>
                <a:gd name="T5" fmla="*/ 1080297 h 2335495"/>
                <a:gd name="T6" fmla="*/ 739080 w 1484425"/>
                <a:gd name="T7" fmla="*/ 504604 h 2335495"/>
                <a:gd name="T8" fmla="*/ 1483503 w 1484425"/>
                <a:gd name="T9" fmla="*/ 14854 h 2335495"/>
                <a:gd name="T10" fmla="*/ 1346263 w 1484425"/>
                <a:gd name="T11" fmla="*/ 1483702 h 233549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84425" h="2335495">
                  <a:moveTo>
                    <a:pt x="865320" y="2324808"/>
                  </a:moveTo>
                  <a:lnTo>
                    <a:pt x="14844" y="2123322"/>
                  </a:lnTo>
                  <a:lnTo>
                    <a:pt x="738650" y="1079672"/>
                  </a:lnTo>
                  <a:lnTo>
                    <a:pt x="738650" y="504309"/>
                  </a:lnTo>
                  <a:lnTo>
                    <a:pt x="1482643" y="14844"/>
                  </a:lnTo>
                  <a:lnTo>
                    <a:pt x="1345483" y="1482842"/>
                  </a:lnTo>
                  <a:lnTo>
                    <a:pt x="865320" y="2324808"/>
                  </a:lnTo>
                  <a:close/>
                </a:path>
              </a:pathLst>
            </a:custGeom>
            <a:solidFill>
              <a:srgbClr val="FCC4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IN" sz="900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624FED9D-0A21-7D63-B995-C2BA55245909}"/>
                </a:ext>
              </a:extLst>
            </p:cNvPr>
            <p:cNvSpPr/>
            <p:nvPr/>
          </p:nvSpPr>
          <p:spPr>
            <a:xfrm>
              <a:off x="15354631" y="4981283"/>
              <a:ext cx="1743559" cy="1976970"/>
            </a:xfrm>
            <a:custGeom>
              <a:avLst/>
              <a:gdLst>
                <a:gd name="connsiteX0" fmla="*/ 1621784 w 1741725"/>
                <a:gd name="connsiteY0" fmla="*/ 819601 h 1979233"/>
                <a:gd name="connsiteX1" fmla="*/ 1419506 w 1741725"/>
                <a:gd name="connsiteY1" fmla="*/ 1749642 h 1979233"/>
                <a:gd name="connsiteX2" fmla="*/ 1429006 w 1741725"/>
                <a:gd name="connsiteY2" fmla="*/ 1780914 h 1979233"/>
                <a:gd name="connsiteX3" fmla="*/ 1429006 w 1741725"/>
                <a:gd name="connsiteY3" fmla="*/ 1781112 h 1979233"/>
                <a:gd name="connsiteX4" fmla="*/ 1471560 w 1741725"/>
                <a:gd name="connsiteY4" fmla="*/ 1925398 h 1979233"/>
                <a:gd name="connsiteX5" fmla="*/ 1482841 w 1741725"/>
                <a:gd name="connsiteY5" fmla="*/ 1964785 h 1979233"/>
                <a:gd name="connsiteX6" fmla="*/ 1452955 w 1741725"/>
                <a:gd name="connsiteY6" fmla="*/ 1966171 h 1979233"/>
                <a:gd name="connsiteX7" fmla="*/ 1344295 w 1741725"/>
                <a:gd name="connsiteY7" fmla="*/ 1965972 h 1979233"/>
                <a:gd name="connsiteX8" fmla="*/ 1059087 w 1741725"/>
                <a:gd name="connsiteY8" fmla="*/ 1926981 h 1979233"/>
                <a:gd name="connsiteX9" fmla="*/ 755473 w 1741725"/>
                <a:gd name="connsiteY9" fmla="*/ 1838906 h 1979233"/>
                <a:gd name="connsiteX10" fmla="*/ 308958 w 1741725"/>
                <a:gd name="connsiteY10" fmla="*/ 1634649 h 1979233"/>
                <a:gd name="connsiteX11" fmla="*/ 14844 w 1741725"/>
                <a:gd name="connsiteY11" fmla="*/ 1405850 h 1979233"/>
                <a:gd name="connsiteX12" fmla="*/ 144286 w 1741725"/>
                <a:gd name="connsiteY12" fmla="*/ 629396 h 1979233"/>
                <a:gd name="connsiteX13" fmla="*/ 246810 w 1741725"/>
                <a:gd name="connsiteY13" fmla="*/ 14844 h 1979233"/>
                <a:gd name="connsiteX14" fmla="*/ 362398 w 1741725"/>
                <a:gd name="connsiteY14" fmla="*/ 87086 h 1979233"/>
                <a:gd name="connsiteX15" fmla="*/ 427514 w 1741725"/>
                <a:gd name="connsiteY15" fmla="*/ 118160 h 1979233"/>
                <a:gd name="connsiteX16" fmla="*/ 617125 w 1741725"/>
                <a:gd name="connsiteY16" fmla="*/ 186246 h 1979233"/>
                <a:gd name="connsiteX17" fmla="*/ 1068983 w 1741725"/>
                <a:gd name="connsiteY17" fmla="*/ 276895 h 1979233"/>
                <a:gd name="connsiteX18" fmla="*/ 1201197 w 1741725"/>
                <a:gd name="connsiteY18" fmla="*/ 292134 h 1979233"/>
                <a:gd name="connsiteX19" fmla="*/ 1376952 w 1741725"/>
                <a:gd name="connsiteY19" fmla="*/ 306385 h 1979233"/>
                <a:gd name="connsiteX20" fmla="*/ 1730839 w 1741725"/>
                <a:gd name="connsiteY20" fmla="*/ 317271 h 1979233"/>
                <a:gd name="connsiteX21" fmla="*/ 1621784 w 1741725"/>
                <a:gd name="connsiteY21" fmla="*/ 819601 h 1979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41725" h="1979233">
                  <a:moveTo>
                    <a:pt x="1621784" y="819601"/>
                  </a:moveTo>
                  <a:lnTo>
                    <a:pt x="1419506" y="1749642"/>
                  </a:lnTo>
                  <a:cubicBezTo>
                    <a:pt x="1419506" y="1749642"/>
                    <a:pt x="1422870" y="1760528"/>
                    <a:pt x="1429006" y="1780914"/>
                  </a:cubicBezTo>
                  <a:lnTo>
                    <a:pt x="1429006" y="1781112"/>
                  </a:lnTo>
                  <a:cubicBezTo>
                    <a:pt x="1437912" y="1810602"/>
                    <a:pt x="1452757" y="1860083"/>
                    <a:pt x="1471560" y="1925398"/>
                  </a:cubicBezTo>
                  <a:cubicBezTo>
                    <a:pt x="1475320" y="1937868"/>
                    <a:pt x="1479081" y="1951128"/>
                    <a:pt x="1482841" y="1964785"/>
                  </a:cubicBezTo>
                  <a:cubicBezTo>
                    <a:pt x="1472945" y="1965379"/>
                    <a:pt x="1463049" y="1965774"/>
                    <a:pt x="1452955" y="1966171"/>
                  </a:cubicBezTo>
                  <a:cubicBezTo>
                    <a:pt x="1417131" y="1967556"/>
                    <a:pt x="1380910" y="1967358"/>
                    <a:pt x="1344295" y="1965972"/>
                  </a:cubicBezTo>
                  <a:cubicBezTo>
                    <a:pt x="1250875" y="1962212"/>
                    <a:pt x="1155279" y="1949743"/>
                    <a:pt x="1059087" y="1926981"/>
                  </a:cubicBezTo>
                  <a:cubicBezTo>
                    <a:pt x="954980" y="1902439"/>
                    <a:pt x="853049" y="1872949"/>
                    <a:pt x="755473" y="1838906"/>
                  </a:cubicBezTo>
                  <a:cubicBezTo>
                    <a:pt x="591790" y="1782101"/>
                    <a:pt x="439983" y="1713026"/>
                    <a:pt x="308958" y="1634649"/>
                  </a:cubicBezTo>
                  <a:cubicBezTo>
                    <a:pt x="192183" y="1564980"/>
                    <a:pt x="92034" y="1488186"/>
                    <a:pt x="14844" y="1405850"/>
                  </a:cubicBezTo>
                  <a:lnTo>
                    <a:pt x="144286" y="629396"/>
                  </a:lnTo>
                  <a:lnTo>
                    <a:pt x="246810" y="14844"/>
                  </a:lnTo>
                  <a:cubicBezTo>
                    <a:pt x="281248" y="41168"/>
                    <a:pt x="320042" y="65116"/>
                    <a:pt x="362398" y="87086"/>
                  </a:cubicBezTo>
                  <a:cubicBezTo>
                    <a:pt x="383377" y="97972"/>
                    <a:pt x="404950" y="108264"/>
                    <a:pt x="427514" y="118160"/>
                  </a:cubicBezTo>
                  <a:cubicBezTo>
                    <a:pt x="486297" y="144088"/>
                    <a:pt x="550227" y="166651"/>
                    <a:pt x="617125" y="186246"/>
                  </a:cubicBezTo>
                  <a:cubicBezTo>
                    <a:pt x="761212" y="228601"/>
                    <a:pt x="918958" y="257498"/>
                    <a:pt x="1068983" y="276895"/>
                  </a:cubicBezTo>
                  <a:cubicBezTo>
                    <a:pt x="1113912" y="282635"/>
                    <a:pt x="1158049" y="287780"/>
                    <a:pt x="1201197" y="292134"/>
                  </a:cubicBezTo>
                  <a:cubicBezTo>
                    <a:pt x="1262751" y="298270"/>
                    <a:pt x="1322128" y="302822"/>
                    <a:pt x="1376952" y="306385"/>
                  </a:cubicBezTo>
                  <a:cubicBezTo>
                    <a:pt x="1583584" y="319844"/>
                    <a:pt x="1730839" y="317271"/>
                    <a:pt x="1730839" y="317271"/>
                  </a:cubicBezTo>
                  <a:lnTo>
                    <a:pt x="1621784" y="819601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 sz="900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7BECA429-A417-7F65-2233-587A568E68E8}"/>
                </a:ext>
              </a:extLst>
            </p:cNvPr>
            <p:cNvSpPr/>
            <p:nvPr/>
          </p:nvSpPr>
          <p:spPr>
            <a:xfrm>
              <a:off x="15977329" y="4059288"/>
              <a:ext cx="2057057" cy="2890100"/>
            </a:xfrm>
            <a:custGeom>
              <a:avLst/>
              <a:gdLst>
                <a:gd name="connsiteX0" fmla="*/ 2048117 w 2058402"/>
                <a:gd name="connsiteY0" fmla="*/ 934990 h 2889680"/>
                <a:gd name="connsiteX1" fmla="*/ 1405459 w 2058402"/>
                <a:gd name="connsiteY1" fmla="*/ 1965973 h 2889680"/>
                <a:gd name="connsiteX2" fmla="*/ 1155482 w 2058402"/>
                <a:gd name="connsiteY2" fmla="*/ 2695320 h 2889680"/>
                <a:gd name="connsiteX3" fmla="*/ 1154493 w 2058402"/>
                <a:gd name="connsiteY3" fmla="*/ 2700467 h 2889680"/>
                <a:gd name="connsiteX4" fmla="*/ 1133711 w 2058402"/>
                <a:gd name="connsiteY4" fmla="*/ 2842971 h 2889680"/>
                <a:gd name="connsiteX5" fmla="*/ 862952 w 2058402"/>
                <a:gd name="connsiteY5" fmla="*/ 2885129 h 2889680"/>
                <a:gd name="connsiteX6" fmla="*/ 833065 w 2058402"/>
                <a:gd name="connsiteY6" fmla="*/ 2886514 h 2889680"/>
                <a:gd name="connsiteX7" fmla="*/ 724406 w 2058402"/>
                <a:gd name="connsiteY7" fmla="*/ 2886316 h 2889680"/>
                <a:gd name="connsiteX8" fmla="*/ 439197 w 2058402"/>
                <a:gd name="connsiteY8" fmla="*/ 2847325 h 2889680"/>
                <a:gd name="connsiteX9" fmla="*/ 135584 w 2058402"/>
                <a:gd name="connsiteY9" fmla="*/ 2759250 h 2889680"/>
                <a:gd name="connsiteX10" fmla="*/ 18017 w 2058402"/>
                <a:gd name="connsiteY10" fmla="*/ 2070872 h 2889680"/>
                <a:gd name="connsiteX11" fmla="*/ 42956 w 2058402"/>
                <a:gd name="connsiteY11" fmla="*/ 1925596 h 2889680"/>
                <a:gd name="connsiteX12" fmla="*/ 61759 w 2058402"/>
                <a:gd name="connsiteY12" fmla="*/ 1891751 h 2889680"/>
                <a:gd name="connsiteX13" fmla="*/ 275516 w 2058402"/>
                <a:gd name="connsiteY13" fmla="*/ 1508374 h 2889680"/>
                <a:gd name="connsiteX14" fmla="*/ 414457 w 2058402"/>
                <a:gd name="connsiteY14" fmla="*/ 1258793 h 2889680"/>
                <a:gd name="connsiteX15" fmla="*/ 448699 w 2058402"/>
                <a:gd name="connsiteY15" fmla="*/ 1197239 h 2889680"/>
                <a:gd name="connsiteX16" fmla="*/ 927277 w 2058402"/>
                <a:gd name="connsiteY16" fmla="*/ 338647 h 2889680"/>
                <a:gd name="connsiteX17" fmla="*/ 1048406 w 2058402"/>
                <a:gd name="connsiteY17" fmla="*/ 121525 h 2889680"/>
                <a:gd name="connsiteX18" fmla="*/ 1087793 w 2058402"/>
                <a:gd name="connsiteY18" fmla="*/ 50669 h 2889680"/>
                <a:gd name="connsiteX19" fmla="*/ 1107783 w 2058402"/>
                <a:gd name="connsiteY19" fmla="*/ 14844 h 2889680"/>
                <a:gd name="connsiteX20" fmla="*/ 1748659 w 2058402"/>
                <a:gd name="connsiteY20" fmla="*/ 626032 h 2889680"/>
                <a:gd name="connsiteX21" fmla="*/ 2048117 w 2058402"/>
                <a:gd name="connsiteY21" fmla="*/ 934990 h 288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58402" h="2889680">
                  <a:moveTo>
                    <a:pt x="2048117" y="934990"/>
                  </a:moveTo>
                  <a:cubicBezTo>
                    <a:pt x="2048117" y="934990"/>
                    <a:pt x="1647916" y="1477696"/>
                    <a:pt x="1405459" y="1965973"/>
                  </a:cubicBezTo>
                  <a:cubicBezTo>
                    <a:pt x="1300560" y="2177157"/>
                    <a:pt x="1208724" y="2419217"/>
                    <a:pt x="1155482" y="2695320"/>
                  </a:cubicBezTo>
                  <a:cubicBezTo>
                    <a:pt x="1155285" y="2697102"/>
                    <a:pt x="1154889" y="2698685"/>
                    <a:pt x="1154493" y="2700467"/>
                  </a:cubicBezTo>
                  <a:cubicBezTo>
                    <a:pt x="1145586" y="2747176"/>
                    <a:pt x="1138857" y="2794678"/>
                    <a:pt x="1133711" y="2842971"/>
                  </a:cubicBezTo>
                  <a:cubicBezTo>
                    <a:pt x="1049395" y="2865337"/>
                    <a:pt x="958351" y="2879785"/>
                    <a:pt x="862952" y="2885129"/>
                  </a:cubicBezTo>
                  <a:cubicBezTo>
                    <a:pt x="853056" y="2885723"/>
                    <a:pt x="843160" y="2886118"/>
                    <a:pt x="833065" y="2886514"/>
                  </a:cubicBezTo>
                  <a:cubicBezTo>
                    <a:pt x="797241" y="2887900"/>
                    <a:pt x="761021" y="2887702"/>
                    <a:pt x="724406" y="2886316"/>
                  </a:cubicBezTo>
                  <a:cubicBezTo>
                    <a:pt x="630985" y="2882556"/>
                    <a:pt x="535389" y="2870086"/>
                    <a:pt x="439197" y="2847325"/>
                  </a:cubicBezTo>
                  <a:cubicBezTo>
                    <a:pt x="335091" y="2822783"/>
                    <a:pt x="233160" y="2793293"/>
                    <a:pt x="135584" y="2759250"/>
                  </a:cubicBezTo>
                  <a:lnTo>
                    <a:pt x="18017" y="2070872"/>
                  </a:lnTo>
                  <a:cubicBezTo>
                    <a:pt x="9507" y="2021193"/>
                    <a:pt x="18215" y="1969733"/>
                    <a:pt x="42956" y="1925596"/>
                  </a:cubicBezTo>
                  <a:lnTo>
                    <a:pt x="61759" y="1891751"/>
                  </a:lnTo>
                  <a:lnTo>
                    <a:pt x="275516" y="1508374"/>
                  </a:lnTo>
                  <a:lnTo>
                    <a:pt x="414457" y="1258793"/>
                  </a:lnTo>
                  <a:lnTo>
                    <a:pt x="448699" y="1197239"/>
                  </a:lnTo>
                  <a:lnTo>
                    <a:pt x="927277" y="338647"/>
                  </a:lnTo>
                  <a:lnTo>
                    <a:pt x="1048406" y="121525"/>
                  </a:lnTo>
                  <a:lnTo>
                    <a:pt x="1087793" y="50669"/>
                  </a:lnTo>
                  <a:lnTo>
                    <a:pt x="1107783" y="14844"/>
                  </a:lnTo>
                  <a:lnTo>
                    <a:pt x="1748659" y="626032"/>
                  </a:lnTo>
                  <a:lnTo>
                    <a:pt x="2048117" y="93499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 sz="900"/>
            </a:p>
          </p:txBody>
        </p:sp>
        <p:sp>
          <p:nvSpPr>
            <p:cNvPr id="307" name="Freeform: Shape 336">
              <a:extLst>
                <a:ext uri="{FF2B5EF4-FFF2-40B4-BE49-F238E27FC236}">
                  <a16:creationId xmlns:a16="http://schemas.microsoft.com/office/drawing/2014/main" id="{AE197F91-3914-E254-A38A-06815DFAE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22925" y="4094608"/>
              <a:ext cx="1167883" cy="1860694"/>
            </a:xfrm>
            <a:custGeom>
              <a:avLst/>
              <a:gdLst>
                <a:gd name="T0" fmla="*/ 711357 w 1167747"/>
                <a:gd name="T1" fmla="*/ 1199913 h 1860479"/>
                <a:gd name="T2" fmla="*/ 675709 w 1167747"/>
                <a:gd name="T3" fmla="*/ 897113 h 1860479"/>
                <a:gd name="T4" fmla="*/ 1168428 w 1167747"/>
                <a:gd name="T5" fmla="*/ 627980 h 1860479"/>
                <a:gd name="T6" fmla="*/ 1073370 w 1167747"/>
                <a:gd name="T7" fmla="*/ 131694 h 1860479"/>
                <a:gd name="T8" fmla="*/ 1041683 w 1167747"/>
                <a:gd name="T9" fmla="*/ 14854 h 1860479"/>
                <a:gd name="T10" fmla="*/ 14854 w 1167747"/>
                <a:gd name="T11" fmla="*/ 1857000 h 18604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67747" h="1860479">
                  <a:moveTo>
                    <a:pt x="710942" y="1199218"/>
                  </a:moveTo>
                  <a:lnTo>
                    <a:pt x="675314" y="896593"/>
                  </a:lnTo>
                  <a:lnTo>
                    <a:pt x="1167748" y="627615"/>
                  </a:lnTo>
                  <a:lnTo>
                    <a:pt x="1072745" y="131619"/>
                  </a:lnTo>
                  <a:lnTo>
                    <a:pt x="1041078" y="14844"/>
                  </a:lnTo>
                  <a:lnTo>
                    <a:pt x="14844" y="1855927"/>
                  </a:lnTo>
                  <a:lnTo>
                    <a:pt x="710942" y="119921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IN" sz="900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F697B55C-08F2-CA31-FF5C-83CDD7A0950A}"/>
                </a:ext>
              </a:extLst>
            </p:cNvPr>
            <p:cNvSpPr/>
            <p:nvPr/>
          </p:nvSpPr>
          <p:spPr>
            <a:xfrm>
              <a:off x="15182851" y="4085884"/>
              <a:ext cx="1206747" cy="2535486"/>
            </a:xfrm>
            <a:custGeom>
              <a:avLst/>
              <a:gdLst>
                <a:gd name="connsiteX0" fmla="*/ 1203374 w 1207332"/>
                <a:gd name="connsiteY0" fmla="*/ 14844 h 2533418"/>
                <a:gd name="connsiteX1" fmla="*/ 789120 w 1207332"/>
                <a:gd name="connsiteY1" fmla="*/ 1078683 h 2533418"/>
                <a:gd name="connsiteX2" fmla="*/ 770317 w 1207332"/>
                <a:gd name="connsiteY2" fmla="*/ 1127372 h 2533418"/>
                <a:gd name="connsiteX3" fmla="*/ 646417 w 1207332"/>
                <a:gd name="connsiteY3" fmla="*/ 1445632 h 2533418"/>
                <a:gd name="connsiteX4" fmla="*/ 599708 w 1207332"/>
                <a:gd name="connsiteY4" fmla="*/ 1565772 h 2533418"/>
                <a:gd name="connsiteX5" fmla="*/ 481350 w 1207332"/>
                <a:gd name="connsiteY5" fmla="*/ 2527086 h 2533418"/>
                <a:gd name="connsiteX6" fmla="*/ 187235 w 1207332"/>
                <a:gd name="connsiteY6" fmla="*/ 2298286 h 2533418"/>
                <a:gd name="connsiteX7" fmla="*/ 15636 w 1207332"/>
                <a:gd name="connsiteY7" fmla="*/ 1961420 h 2533418"/>
                <a:gd name="connsiteX8" fmla="*/ 14844 w 1207332"/>
                <a:gd name="connsiteY8" fmla="*/ 1948952 h 2533418"/>
                <a:gd name="connsiteX9" fmla="*/ 24146 w 1207332"/>
                <a:gd name="connsiteY9" fmla="*/ 1834156 h 2533418"/>
                <a:gd name="connsiteX10" fmla="*/ 24146 w 1207332"/>
                <a:gd name="connsiteY10" fmla="*/ 1833958 h 2533418"/>
                <a:gd name="connsiteX11" fmla="*/ 134786 w 1207332"/>
                <a:gd name="connsiteY11" fmla="*/ 1393182 h 2533418"/>
                <a:gd name="connsiteX12" fmla="*/ 364574 w 1207332"/>
                <a:gd name="connsiteY12" fmla="*/ 482735 h 2533418"/>
                <a:gd name="connsiteX13" fmla="*/ 797037 w 1207332"/>
                <a:gd name="connsiteY13" fmla="*/ 87482 h 2533418"/>
                <a:gd name="connsiteX14" fmla="*/ 797037 w 1207332"/>
                <a:gd name="connsiteY14" fmla="*/ 87482 h 2533418"/>
                <a:gd name="connsiteX15" fmla="*/ 1203374 w 1207332"/>
                <a:gd name="connsiteY15" fmla="*/ 14844 h 2533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07332" h="2533418">
                  <a:moveTo>
                    <a:pt x="1203374" y="14844"/>
                  </a:moveTo>
                  <a:lnTo>
                    <a:pt x="789120" y="1078683"/>
                  </a:lnTo>
                  <a:lnTo>
                    <a:pt x="770317" y="1127372"/>
                  </a:lnTo>
                  <a:lnTo>
                    <a:pt x="646417" y="1445632"/>
                  </a:lnTo>
                  <a:lnTo>
                    <a:pt x="599708" y="1565772"/>
                  </a:lnTo>
                  <a:lnTo>
                    <a:pt x="481350" y="2527086"/>
                  </a:lnTo>
                  <a:cubicBezTo>
                    <a:pt x="364574" y="2457416"/>
                    <a:pt x="264425" y="2380622"/>
                    <a:pt x="187235" y="2298286"/>
                  </a:cubicBezTo>
                  <a:cubicBezTo>
                    <a:pt x="88273" y="2193189"/>
                    <a:pt x="26917" y="2079383"/>
                    <a:pt x="15636" y="1961420"/>
                  </a:cubicBezTo>
                  <a:cubicBezTo>
                    <a:pt x="15239" y="1957264"/>
                    <a:pt x="15041" y="1952910"/>
                    <a:pt x="14844" y="1948952"/>
                  </a:cubicBezTo>
                  <a:cubicBezTo>
                    <a:pt x="16625" y="1910554"/>
                    <a:pt x="19792" y="1872157"/>
                    <a:pt x="24146" y="1834156"/>
                  </a:cubicBezTo>
                  <a:cubicBezTo>
                    <a:pt x="23948" y="1833958"/>
                    <a:pt x="23948" y="1833958"/>
                    <a:pt x="24146" y="1833958"/>
                  </a:cubicBezTo>
                  <a:cubicBezTo>
                    <a:pt x="41563" y="1683338"/>
                    <a:pt x="78575" y="1535291"/>
                    <a:pt x="134786" y="1393182"/>
                  </a:cubicBezTo>
                  <a:lnTo>
                    <a:pt x="364574" y="482735"/>
                  </a:lnTo>
                  <a:cubicBezTo>
                    <a:pt x="416628" y="276301"/>
                    <a:pt x="586842" y="120931"/>
                    <a:pt x="797037" y="87482"/>
                  </a:cubicBezTo>
                  <a:lnTo>
                    <a:pt x="797037" y="87482"/>
                  </a:lnTo>
                  <a:lnTo>
                    <a:pt x="1203374" y="14844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 sz="900"/>
            </a:p>
          </p:txBody>
        </p:sp>
        <p:sp>
          <p:nvSpPr>
            <p:cNvPr id="309" name="Freeform: Shape 338">
              <a:extLst>
                <a:ext uri="{FF2B5EF4-FFF2-40B4-BE49-F238E27FC236}">
                  <a16:creationId xmlns:a16="http://schemas.microsoft.com/office/drawing/2014/main" id="{744DAEE1-18BB-8AED-DBFA-E8A6C8269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68565" y="4086887"/>
              <a:ext cx="633428" cy="1563775"/>
            </a:xfrm>
            <a:custGeom>
              <a:avLst/>
              <a:gdLst>
                <a:gd name="T0" fmla="*/ 14854 w 633354"/>
                <a:gd name="T1" fmla="*/ 691350 h 1563594"/>
                <a:gd name="T2" fmla="*/ 14854 w 633354"/>
                <a:gd name="T3" fmla="*/ 1566479 h 1563594"/>
                <a:gd name="T4" fmla="*/ 619069 w 633354"/>
                <a:gd name="T5" fmla="*/ 14854 h 1563594"/>
                <a:gd name="T6" fmla="*/ 212298 w 633354"/>
                <a:gd name="T7" fmla="*/ 87334 h 1563594"/>
                <a:gd name="T8" fmla="*/ 212298 w 633354"/>
                <a:gd name="T9" fmla="*/ 635704 h 15635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3354" h="1563594">
                  <a:moveTo>
                    <a:pt x="14844" y="690950"/>
                  </a:moveTo>
                  <a:lnTo>
                    <a:pt x="14844" y="1565574"/>
                  </a:lnTo>
                  <a:lnTo>
                    <a:pt x="618709" y="14844"/>
                  </a:lnTo>
                  <a:lnTo>
                    <a:pt x="212173" y="87284"/>
                  </a:lnTo>
                  <a:lnTo>
                    <a:pt x="212173" y="635334"/>
                  </a:lnTo>
                  <a:lnTo>
                    <a:pt x="14844" y="69095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IN" sz="900"/>
            </a:p>
          </p:txBody>
        </p:sp>
        <p:sp>
          <p:nvSpPr>
            <p:cNvPr id="310" name="Freeform: Shape 339">
              <a:extLst>
                <a:ext uri="{FF2B5EF4-FFF2-40B4-BE49-F238E27FC236}">
                  <a16:creationId xmlns:a16="http://schemas.microsoft.com/office/drawing/2014/main" id="{0C38DCF1-A7A5-9A28-B379-6AC4442D20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95737" y="2247374"/>
              <a:ext cx="1405419" cy="1801310"/>
            </a:xfrm>
            <a:custGeom>
              <a:avLst/>
              <a:gdLst>
                <a:gd name="T0" fmla="*/ 79952 w 1405255"/>
                <a:gd name="T1" fmla="*/ 496281 h 1801102"/>
                <a:gd name="T2" fmla="*/ 201750 w 1405255"/>
                <a:gd name="T3" fmla="*/ 1699360 h 1801102"/>
                <a:gd name="T4" fmla="*/ 1405231 w 1405255"/>
                <a:gd name="T5" fmla="*/ 995931 h 1801102"/>
                <a:gd name="T6" fmla="*/ 1401667 w 1405255"/>
                <a:gd name="T7" fmla="*/ 259034 h 1801102"/>
                <a:gd name="T8" fmla="*/ 512670 w 1405255"/>
                <a:gd name="T9" fmla="*/ 14854 h 1801102"/>
                <a:gd name="T10" fmla="*/ 79952 w 1405255"/>
                <a:gd name="T11" fmla="*/ 496281 h 18011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05255" h="1801102">
                  <a:moveTo>
                    <a:pt x="79907" y="495996"/>
                  </a:moveTo>
                  <a:cubicBezTo>
                    <a:pt x="79907" y="495996"/>
                    <a:pt x="-128902" y="1256417"/>
                    <a:pt x="201630" y="1698380"/>
                  </a:cubicBezTo>
                  <a:cubicBezTo>
                    <a:pt x="532162" y="2140343"/>
                    <a:pt x="1404411" y="995356"/>
                    <a:pt x="1404411" y="995356"/>
                  </a:cubicBezTo>
                  <a:lnTo>
                    <a:pt x="1400848" y="258884"/>
                  </a:lnTo>
                  <a:lnTo>
                    <a:pt x="512370" y="14844"/>
                  </a:lnTo>
                  <a:lnTo>
                    <a:pt x="79907" y="495996"/>
                  </a:lnTo>
                  <a:close/>
                </a:path>
              </a:pathLst>
            </a:custGeom>
            <a:solidFill>
              <a:srgbClr val="FCC4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IN" sz="900"/>
            </a:p>
          </p:txBody>
        </p:sp>
        <p:sp>
          <p:nvSpPr>
            <p:cNvPr id="311" name="Freeform: Shape 340">
              <a:extLst>
                <a:ext uri="{FF2B5EF4-FFF2-40B4-BE49-F238E27FC236}">
                  <a16:creationId xmlns:a16="http://schemas.microsoft.com/office/drawing/2014/main" id="{62732409-E389-0E47-729A-D091B2BFFD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72814" y="1811926"/>
              <a:ext cx="2216999" cy="2890015"/>
            </a:xfrm>
            <a:custGeom>
              <a:avLst/>
              <a:gdLst>
                <a:gd name="T0" fmla="*/ 1879294 w 2216741"/>
                <a:gd name="T1" fmla="*/ 2876666 h 2889680"/>
                <a:gd name="T2" fmla="*/ 1410931 w 2216741"/>
                <a:gd name="T3" fmla="*/ 2761409 h 2889680"/>
                <a:gd name="T4" fmla="*/ 870483 w 2216741"/>
                <a:gd name="T5" fmla="*/ 1628039 h 2889680"/>
                <a:gd name="T6" fmla="*/ 877416 w 2216741"/>
                <a:gd name="T7" fmla="*/ 1573971 h 2889680"/>
                <a:gd name="T8" fmla="*/ 663336 w 2216741"/>
                <a:gd name="T9" fmla="*/ 860245 h 2889680"/>
                <a:gd name="T10" fmla="*/ 239930 w 2216741"/>
                <a:gd name="T11" fmla="*/ 922032 h 2889680"/>
                <a:gd name="T12" fmla="*/ 77142 w 2216741"/>
                <a:gd name="T13" fmla="*/ 1050757 h 2889680"/>
                <a:gd name="T14" fmla="*/ 76747 w 2216741"/>
                <a:gd name="T15" fmla="*/ 1051153 h 2889680"/>
                <a:gd name="T16" fmla="*/ 22683 w 2216741"/>
                <a:gd name="T17" fmla="*/ 818062 h 2889680"/>
                <a:gd name="T18" fmla="*/ 904744 w 2216741"/>
                <a:gd name="T19" fmla="*/ 16206 h 2889680"/>
                <a:gd name="T20" fmla="*/ 1170710 w 2216741"/>
                <a:gd name="T21" fmla="*/ 73836 h 2889680"/>
                <a:gd name="T22" fmla="*/ 1253294 w 2216741"/>
                <a:gd name="T23" fmla="*/ 109285 h 2889680"/>
                <a:gd name="T24" fmla="*/ 1825028 w 2216741"/>
                <a:gd name="T25" fmla="*/ 979663 h 2889680"/>
                <a:gd name="T26" fmla="*/ 1808590 w 2216741"/>
                <a:gd name="T27" fmla="*/ 1092346 h 2889680"/>
                <a:gd name="T28" fmla="*/ 1786018 w 2216741"/>
                <a:gd name="T29" fmla="*/ 1262853 h 2889680"/>
                <a:gd name="T30" fmla="*/ 2008812 w 2216741"/>
                <a:gd name="T31" fmla="*/ 2103330 h 2889680"/>
                <a:gd name="T32" fmla="*/ 1879294 w 2216741"/>
                <a:gd name="T33" fmla="*/ 2876666 h 28896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16741" h="2889680">
                  <a:moveTo>
                    <a:pt x="1878199" y="2875001"/>
                  </a:moveTo>
                  <a:cubicBezTo>
                    <a:pt x="1709371" y="2893210"/>
                    <a:pt x="1550834" y="2842343"/>
                    <a:pt x="1410111" y="2759809"/>
                  </a:cubicBezTo>
                  <a:cubicBezTo>
                    <a:pt x="1017827" y="2530218"/>
                    <a:pt x="812382" y="2077765"/>
                    <a:pt x="869978" y="1627094"/>
                  </a:cubicBezTo>
                  <a:cubicBezTo>
                    <a:pt x="873343" y="1600770"/>
                    <a:pt x="875718" y="1581571"/>
                    <a:pt x="876906" y="1573061"/>
                  </a:cubicBezTo>
                  <a:cubicBezTo>
                    <a:pt x="911937" y="1299333"/>
                    <a:pt x="887989" y="994333"/>
                    <a:pt x="662951" y="859745"/>
                  </a:cubicBezTo>
                  <a:cubicBezTo>
                    <a:pt x="527769" y="778992"/>
                    <a:pt x="395754" y="808087"/>
                    <a:pt x="239790" y="921497"/>
                  </a:cubicBezTo>
                  <a:cubicBezTo>
                    <a:pt x="146766" y="989187"/>
                    <a:pt x="81055" y="1046585"/>
                    <a:pt x="77097" y="1050147"/>
                  </a:cubicBezTo>
                  <a:cubicBezTo>
                    <a:pt x="76702" y="1050543"/>
                    <a:pt x="76702" y="1050543"/>
                    <a:pt x="76702" y="1050543"/>
                  </a:cubicBezTo>
                  <a:cubicBezTo>
                    <a:pt x="76702" y="1050543"/>
                    <a:pt x="-11374" y="1091711"/>
                    <a:pt x="22668" y="817587"/>
                  </a:cubicBezTo>
                  <a:cubicBezTo>
                    <a:pt x="82837" y="334852"/>
                    <a:pt x="456319" y="-9534"/>
                    <a:pt x="904219" y="16196"/>
                  </a:cubicBezTo>
                  <a:cubicBezTo>
                    <a:pt x="990513" y="20946"/>
                    <a:pt x="1079777" y="39946"/>
                    <a:pt x="1170030" y="73791"/>
                  </a:cubicBezTo>
                  <a:cubicBezTo>
                    <a:pt x="1197541" y="84084"/>
                    <a:pt x="1225052" y="96157"/>
                    <a:pt x="1252564" y="109220"/>
                  </a:cubicBezTo>
                  <a:cubicBezTo>
                    <a:pt x="1587055" y="270131"/>
                    <a:pt x="1868105" y="511598"/>
                    <a:pt x="1823968" y="979093"/>
                  </a:cubicBezTo>
                  <a:cubicBezTo>
                    <a:pt x="1820604" y="1015511"/>
                    <a:pt x="1815062" y="1052918"/>
                    <a:pt x="1807540" y="1091711"/>
                  </a:cubicBezTo>
                  <a:cubicBezTo>
                    <a:pt x="1796062" y="1151484"/>
                    <a:pt x="1788739" y="1208288"/>
                    <a:pt x="1784978" y="1262123"/>
                  </a:cubicBezTo>
                  <a:cubicBezTo>
                    <a:pt x="1754893" y="1694784"/>
                    <a:pt x="1951629" y="1936646"/>
                    <a:pt x="2007642" y="2102110"/>
                  </a:cubicBezTo>
                  <a:cubicBezTo>
                    <a:pt x="2070581" y="2288356"/>
                    <a:pt x="2481471" y="2809884"/>
                    <a:pt x="1878199" y="2875001"/>
                  </a:cubicBezTo>
                  <a:close/>
                </a:path>
              </a:pathLst>
            </a:custGeom>
            <a:solidFill>
              <a:srgbClr val="053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IN" sz="900"/>
            </a:p>
          </p:txBody>
        </p:sp>
        <p:sp>
          <p:nvSpPr>
            <p:cNvPr id="312" name="Freeform: Shape 341">
              <a:extLst>
                <a:ext uri="{FF2B5EF4-FFF2-40B4-BE49-F238E27FC236}">
                  <a16:creationId xmlns:a16="http://schemas.microsoft.com/office/drawing/2014/main" id="{CB239788-5603-DC07-3BDA-552F595CC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85650" y="4945858"/>
              <a:ext cx="1425213" cy="1999257"/>
            </a:xfrm>
            <a:custGeom>
              <a:avLst/>
              <a:gdLst>
                <a:gd name="T0" fmla="*/ 992765 w 1425048"/>
                <a:gd name="T1" fmla="*/ 1398265 h 1999025"/>
                <a:gd name="T2" fmla="*/ 565793 w 1425048"/>
                <a:gd name="T3" fmla="*/ 1909602 h 1999025"/>
                <a:gd name="T4" fmla="*/ 536089 w 1425048"/>
                <a:gd name="T5" fmla="*/ 1921682 h 1999025"/>
                <a:gd name="T6" fmla="*/ 424395 w 1425048"/>
                <a:gd name="T7" fmla="*/ 1957130 h 1999025"/>
                <a:gd name="T8" fmla="*/ 153481 w 1425048"/>
                <a:gd name="T9" fmla="*/ 1999312 h 1999025"/>
                <a:gd name="T10" fmla="*/ 123574 w 1425048"/>
                <a:gd name="T11" fmla="*/ 2000698 h 1999025"/>
                <a:gd name="T12" fmla="*/ 14854 w 1425048"/>
                <a:gd name="T13" fmla="*/ 2000500 h 1999025"/>
                <a:gd name="T14" fmla="*/ 99417 w 1425048"/>
                <a:gd name="T15" fmla="*/ 1815534 h 1999025"/>
                <a:gd name="T16" fmla="*/ 99417 w 1425048"/>
                <a:gd name="T17" fmla="*/ 1815337 h 1999025"/>
                <a:gd name="T18" fmla="*/ 510343 w 1425048"/>
                <a:gd name="T19" fmla="*/ 728702 h 1999025"/>
                <a:gd name="T20" fmla="*/ 1123667 w 1425048"/>
                <a:gd name="T21" fmla="*/ 43090 h 1999025"/>
                <a:gd name="T22" fmla="*/ 1397950 w 1425048"/>
                <a:gd name="T23" fmla="*/ 261129 h 1999025"/>
                <a:gd name="T24" fmla="*/ 992765 w 1425048"/>
                <a:gd name="T25" fmla="*/ 1398265 h 19990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425048" h="1999025">
                  <a:moveTo>
                    <a:pt x="992190" y="1397455"/>
                  </a:moveTo>
                  <a:cubicBezTo>
                    <a:pt x="936177" y="1624473"/>
                    <a:pt x="779817" y="1815271"/>
                    <a:pt x="565467" y="1908493"/>
                  </a:cubicBezTo>
                  <a:cubicBezTo>
                    <a:pt x="555373" y="1912847"/>
                    <a:pt x="545279" y="1917004"/>
                    <a:pt x="535779" y="1920567"/>
                  </a:cubicBezTo>
                  <a:cubicBezTo>
                    <a:pt x="500350" y="1934025"/>
                    <a:pt x="462942" y="1945901"/>
                    <a:pt x="424150" y="1955995"/>
                  </a:cubicBezTo>
                  <a:cubicBezTo>
                    <a:pt x="339834" y="1978360"/>
                    <a:pt x="248790" y="1992809"/>
                    <a:pt x="153391" y="1998152"/>
                  </a:cubicBezTo>
                  <a:cubicBezTo>
                    <a:pt x="143494" y="1998746"/>
                    <a:pt x="133598" y="1999142"/>
                    <a:pt x="123504" y="1999538"/>
                  </a:cubicBezTo>
                  <a:cubicBezTo>
                    <a:pt x="87680" y="2000923"/>
                    <a:pt x="51460" y="2000725"/>
                    <a:pt x="14844" y="1999340"/>
                  </a:cubicBezTo>
                  <a:lnTo>
                    <a:pt x="99357" y="1814479"/>
                  </a:lnTo>
                  <a:lnTo>
                    <a:pt x="99357" y="1814282"/>
                  </a:lnTo>
                  <a:lnTo>
                    <a:pt x="510048" y="728277"/>
                  </a:lnTo>
                  <a:cubicBezTo>
                    <a:pt x="595947" y="501060"/>
                    <a:pt x="771505" y="244749"/>
                    <a:pt x="1123017" y="43065"/>
                  </a:cubicBezTo>
                  <a:cubicBezTo>
                    <a:pt x="1279970" y="-46989"/>
                    <a:pt x="1463840" y="92744"/>
                    <a:pt x="1397140" y="260979"/>
                  </a:cubicBezTo>
                  <a:cubicBezTo>
                    <a:pt x="1249885" y="632085"/>
                    <a:pt x="1055328" y="1141540"/>
                    <a:pt x="992190" y="13974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IN" sz="900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39170F9A-8B62-34EC-6F39-384B51272D9E}"/>
                </a:ext>
              </a:extLst>
            </p:cNvPr>
            <p:cNvSpPr/>
            <p:nvPr/>
          </p:nvSpPr>
          <p:spPr>
            <a:xfrm>
              <a:off x="16093281" y="3753435"/>
              <a:ext cx="257669" cy="137411"/>
            </a:xfrm>
            <a:custGeom>
              <a:avLst/>
              <a:gdLst>
                <a:gd name="connsiteX0" fmla="*/ 244620 w 257300"/>
                <a:gd name="connsiteY0" fmla="*/ 52449 h 138546"/>
                <a:gd name="connsiteX1" fmla="*/ 141503 w 257300"/>
                <a:gd name="connsiteY1" fmla="*/ 132213 h 138546"/>
                <a:gd name="connsiteX2" fmla="*/ 15426 w 257300"/>
                <a:gd name="connsiteY2" fmla="*/ 99159 h 138546"/>
                <a:gd name="connsiteX3" fmla="*/ 118543 w 257300"/>
                <a:gd name="connsiteY3" fmla="*/ 19396 h 138546"/>
                <a:gd name="connsiteX4" fmla="*/ 244620 w 257300"/>
                <a:gd name="connsiteY4" fmla="*/ 52449 h 138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300" h="138546">
                  <a:moveTo>
                    <a:pt x="244620" y="52449"/>
                  </a:moveTo>
                  <a:cubicBezTo>
                    <a:pt x="250954" y="83523"/>
                    <a:pt x="204839" y="119348"/>
                    <a:pt x="141503" y="132213"/>
                  </a:cubicBezTo>
                  <a:cubicBezTo>
                    <a:pt x="78167" y="145077"/>
                    <a:pt x="21760" y="130431"/>
                    <a:pt x="15426" y="99159"/>
                  </a:cubicBezTo>
                  <a:cubicBezTo>
                    <a:pt x="9092" y="68085"/>
                    <a:pt x="55207" y="32261"/>
                    <a:pt x="118543" y="19396"/>
                  </a:cubicBezTo>
                  <a:cubicBezTo>
                    <a:pt x="181681" y="6729"/>
                    <a:pt x="238287" y="21375"/>
                    <a:pt x="244620" y="52449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 sz="900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8E947C2C-EBF9-BD76-0601-FCE1469828FA}"/>
                </a:ext>
              </a:extLst>
            </p:cNvPr>
            <p:cNvSpPr/>
            <p:nvPr/>
          </p:nvSpPr>
          <p:spPr>
            <a:xfrm>
              <a:off x="16222115" y="3203784"/>
              <a:ext cx="734355" cy="633870"/>
            </a:xfrm>
            <a:custGeom>
              <a:avLst/>
              <a:gdLst>
                <a:gd name="connsiteX0" fmla="*/ 40428 w 732316"/>
                <a:gd name="connsiteY0" fmla="*/ 634937 h 633354"/>
                <a:gd name="connsiteX1" fmla="*/ 602134 w 732316"/>
                <a:gd name="connsiteY1" fmla="*/ 221080 h 633354"/>
                <a:gd name="connsiteX2" fmla="*/ 733358 w 732316"/>
                <a:gd name="connsiteY2" fmla="*/ 41959 h 633354"/>
                <a:gd name="connsiteX3" fmla="*/ 704262 w 732316"/>
                <a:gd name="connsiteY3" fmla="*/ 22761 h 633354"/>
                <a:gd name="connsiteX4" fmla="*/ 183329 w 732316"/>
                <a:gd name="connsiteY4" fmla="*/ 525882 h 633354"/>
                <a:gd name="connsiteX5" fmla="*/ 24594 w 732316"/>
                <a:gd name="connsiteY5" fmla="*/ 603864 h 633354"/>
                <a:gd name="connsiteX6" fmla="*/ 40428 w 732316"/>
                <a:gd name="connsiteY6" fmla="*/ 634937 h 633354"/>
                <a:gd name="connsiteX7" fmla="*/ 40428 w 732316"/>
                <a:gd name="connsiteY7" fmla="*/ 634937 h 63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2316" h="633354">
                  <a:moveTo>
                    <a:pt x="40428" y="634937"/>
                  </a:moveTo>
                  <a:cubicBezTo>
                    <a:pt x="257154" y="546862"/>
                    <a:pt x="450526" y="398221"/>
                    <a:pt x="602134" y="221080"/>
                  </a:cubicBezTo>
                  <a:cubicBezTo>
                    <a:pt x="650428" y="164870"/>
                    <a:pt x="694169" y="104899"/>
                    <a:pt x="733358" y="41959"/>
                  </a:cubicBezTo>
                  <a:cubicBezTo>
                    <a:pt x="745232" y="22959"/>
                    <a:pt x="716138" y="3562"/>
                    <a:pt x="704262" y="22761"/>
                  </a:cubicBezTo>
                  <a:cubicBezTo>
                    <a:pt x="575810" y="229393"/>
                    <a:pt x="394117" y="404159"/>
                    <a:pt x="183329" y="525882"/>
                  </a:cubicBezTo>
                  <a:cubicBezTo>
                    <a:pt x="132264" y="555373"/>
                    <a:pt x="79221" y="581498"/>
                    <a:pt x="24594" y="603864"/>
                  </a:cubicBezTo>
                  <a:cubicBezTo>
                    <a:pt x="3812" y="612374"/>
                    <a:pt x="19646" y="643250"/>
                    <a:pt x="40428" y="634937"/>
                  </a:cubicBezTo>
                  <a:lnTo>
                    <a:pt x="40428" y="634937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 sz="900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8C744C24-84F2-2ED3-8F7C-7A05B99860E6}"/>
                </a:ext>
              </a:extLst>
            </p:cNvPr>
            <p:cNvSpPr/>
            <p:nvPr/>
          </p:nvSpPr>
          <p:spPr>
            <a:xfrm>
              <a:off x="15994507" y="1816357"/>
              <a:ext cx="1129450" cy="1068275"/>
            </a:xfrm>
            <a:custGeom>
              <a:avLst/>
              <a:gdLst>
                <a:gd name="connsiteX0" fmla="*/ 14844 w 1128163"/>
                <a:gd name="connsiteY0" fmla="*/ 237638 h 1068786"/>
                <a:gd name="connsiteX1" fmla="*/ 295698 w 1128163"/>
                <a:gd name="connsiteY1" fmla="*/ 127197 h 1068786"/>
                <a:gd name="connsiteX2" fmla="*/ 296291 w 1128163"/>
                <a:gd name="connsiteY2" fmla="*/ 126801 h 1068786"/>
                <a:gd name="connsiteX3" fmla="*/ 819600 w 1128163"/>
                <a:gd name="connsiteY3" fmla="*/ 276035 h 1068786"/>
                <a:gd name="connsiteX4" fmla="*/ 946272 w 1128163"/>
                <a:gd name="connsiteY4" fmla="*/ 1021415 h 1068786"/>
                <a:gd name="connsiteX5" fmla="*/ 1030191 w 1128163"/>
                <a:gd name="connsiteY5" fmla="*/ 1037842 h 1068786"/>
                <a:gd name="connsiteX6" fmla="*/ 1048994 w 1128163"/>
                <a:gd name="connsiteY6" fmla="*/ 1046749 h 1068786"/>
                <a:gd name="connsiteX7" fmla="*/ 1062452 w 1128163"/>
                <a:gd name="connsiteY7" fmla="*/ 1054864 h 1068786"/>
                <a:gd name="connsiteX8" fmla="*/ 1091152 w 1128163"/>
                <a:gd name="connsiteY8" fmla="*/ 946006 h 1068786"/>
                <a:gd name="connsiteX9" fmla="*/ 836423 w 1128163"/>
                <a:gd name="connsiteY9" fmla="*/ 105821 h 1068786"/>
                <a:gd name="connsiteX10" fmla="*/ 830288 w 1128163"/>
                <a:gd name="connsiteY10" fmla="*/ 102061 h 1068786"/>
                <a:gd name="connsiteX11" fmla="*/ 828903 w 1128163"/>
                <a:gd name="connsiteY11" fmla="*/ 101467 h 1068786"/>
                <a:gd name="connsiteX12" fmla="*/ 702628 w 1128163"/>
                <a:gd name="connsiteY12" fmla="*/ 45257 h 1068786"/>
                <a:gd name="connsiteX13" fmla="*/ 14844 w 1128163"/>
                <a:gd name="connsiteY13" fmla="*/ 237638 h 106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8163" h="1068786">
                  <a:moveTo>
                    <a:pt x="14844" y="237638"/>
                  </a:moveTo>
                  <a:cubicBezTo>
                    <a:pt x="34042" y="221804"/>
                    <a:pt x="198516" y="137489"/>
                    <a:pt x="295698" y="127197"/>
                  </a:cubicBezTo>
                  <a:cubicBezTo>
                    <a:pt x="295698" y="127197"/>
                    <a:pt x="295698" y="127197"/>
                    <a:pt x="296291" y="126801"/>
                  </a:cubicBezTo>
                  <a:cubicBezTo>
                    <a:pt x="482932" y="101269"/>
                    <a:pt x="702034" y="169949"/>
                    <a:pt x="819600" y="276035"/>
                  </a:cubicBezTo>
                  <a:cubicBezTo>
                    <a:pt x="1025045" y="473761"/>
                    <a:pt x="959334" y="774406"/>
                    <a:pt x="946272" y="1021415"/>
                  </a:cubicBezTo>
                  <a:cubicBezTo>
                    <a:pt x="974969" y="1020227"/>
                    <a:pt x="1002877" y="1026363"/>
                    <a:pt x="1030191" y="1037842"/>
                  </a:cubicBezTo>
                  <a:cubicBezTo>
                    <a:pt x="1036326" y="1040415"/>
                    <a:pt x="1042462" y="1043582"/>
                    <a:pt x="1048994" y="1046749"/>
                  </a:cubicBezTo>
                  <a:cubicBezTo>
                    <a:pt x="1053348" y="1049322"/>
                    <a:pt x="1058098" y="1052489"/>
                    <a:pt x="1062452" y="1054864"/>
                  </a:cubicBezTo>
                  <a:cubicBezTo>
                    <a:pt x="1073338" y="1019040"/>
                    <a:pt x="1083234" y="982622"/>
                    <a:pt x="1091152" y="946006"/>
                  </a:cubicBezTo>
                  <a:cubicBezTo>
                    <a:pt x="1159434" y="634475"/>
                    <a:pt x="1111933" y="306713"/>
                    <a:pt x="836423" y="105821"/>
                  </a:cubicBezTo>
                  <a:cubicBezTo>
                    <a:pt x="834642" y="104634"/>
                    <a:pt x="832069" y="103248"/>
                    <a:pt x="830288" y="102061"/>
                  </a:cubicBezTo>
                  <a:cubicBezTo>
                    <a:pt x="829892" y="101071"/>
                    <a:pt x="828903" y="101467"/>
                    <a:pt x="828903" y="101467"/>
                  </a:cubicBezTo>
                  <a:cubicBezTo>
                    <a:pt x="792088" y="77518"/>
                    <a:pt x="749338" y="58518"/>
                    <a:pt x="702628" y="45257"/>
                  </a:cubicBezTo>
                  <a:cubicBezTo>
                    <a:pt x="469077" y="-23621"/>
                    <a:pt x="126670" y="17943"/>
                    <a:pt x="14844" y="237638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 sz="900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EEE0A4AE-56FC-EC29-7391-CFB8D3882249}"/>
                </a:ext>
              </a:extLst>
            </p:cNvPr>
            <p:cNvSpPr/>
            <p:nvPr/>
          </p:nvSpPr>
          <p:spPr>
            <a:xfrm>
              <a:off x="16728864" y="2818140"/>
              <a:ext cx="296318" cy="593978"/>
            </a:xfrm>
            <a:custGeom>
              <a:avLst/>
              <a:gdLst>
                <a:gd name="connsiteX0" fmla="*/ 111565 w 296885"/>
                <a:gd name="connsiteY0" fmla="*/ 578866 h 593770"/>
                <a:gd name="connsiteX1" fmla="*/ 235069 w 296885"/>
                <a:gd name="connsiteY1" fmla="*/ 580647 h 593770"/>
                <a:gd name="connsiteX2" fmla="*/ 220819 w 296885"/>
                <a:gd name="connsiteY2" fmla="*/ 571543 h 593770"/>
                <a:gd name="connsiteX3" fmla="*/ 155702 w 296885"/>
                <a:gd name="connsiteY3" fmla="*/ 455956 h 593770"/>
                <a:gd name="connsiteX4" fmla="*/ 144618 w 296885"/>
                <a:gd name="connsiteY4" fmla="*/ 409840 h 593770"/>
                <a:gd name="connsiteX5" fmla="*/ 296228 w 296885"/>
                <a:gd name="connsiteY5" fmla="*/ 47640 h 593770"/>
                <a:gd name="connsiteX6" fmla="*/ 299592 w 296885"/>
                <a:gd name="connsiteY6" fmla="*/ 38931 h 593770"/>
                <a:gd name="connsiteX7" fmla="*/ 203204 w 296885"/>
                <a:gd name="connsiteY7" fmla="*/ 14982 h 593770"/>
                <a:gd name="connsiteX8" fmla="*/ 94742 w 296885"/>
                <a:gd name="connsiteY8" fmla="*/ 56546 h 593770"/>
                <a:gd name="connsiteX9" fmla="*/ 93555 w 296885"/>
                <a:gd name="connsiteY9" fmla="*/ 58526 h 593770"/>
                <a:gd name="connsiteX10" fmla="*/ 25271 w 296885"/>
                <a:gd name="connsiteY10" fmla="*/ 224188 h 593770"/>
                <a:gd name="connsiteX11" fmla="*/ 111565 w 296885"/>
                <a:gd name="connsiteY11" fmla="*/ 578866 h 593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6885" h="593770">
                  <a:moveTo>
                    <a:pt x="111565" y="578866"/>
                  </a:moveTo>
                  <a:cubicBezTo>
                    <a:pt x="142045" y="597075"/>
                    <a:pt x="189745" y="598461"/>
                    <a:pt x="235069" y="580647"/>
                  </a:cubicBezTo>
                  <a:cubicBezTo>
                    <a:pt x="228341" y="577085"/>
                    <a:pt x="226559" y="576095"/>
                    <a:pt x="220819" y="571543"/>
                  </a:cubicBezTo>
                  <a:cubicBezTo>
                    <a:pt x="193110" y="547990"/>
                    <a:pt x="169953" y="507020"/>
                    <a:pt x="155702" y="455956"/>
                  </a:cubicBezTo>
                  <a:cubicBezTo>
                    <a:pt x="151348" y="441507"/>
                    <a:pt x="147587" y="425872"/>
                    <a:pt x="144618" y="409840"/>
                  </a:cubicBezTo>
                  <a:cubicBezTo>
                    <a:pt x="119680" y="269512"/>
                    <a:pt x="153129" y="92173"/>
                    <a:pt x="296228" y="47640"/>
                  </a:cubicBezTo>
                  <a:lnTo>
                    <a:pt x="299592" y="38931"/>
                  </a:lnTo>
                  <a:cubicBezTo>
                    <a:pt x="268915" y="22701"/>
                    <a:pt x="236257" y="13597"/>
                    <a:pt x="203204" y="14982"/>
                  </a:cubicBezTo>
                  <a:cubicBezTo>
                    <a:pt x="165400" y="15181"/>
                    <a:pt x="129181" y="28045"/>
                    <a:pt x="94742" y="56546"/>
                  </a:cubicBezTo>
                  <a:lnTo>
                    <a:pt x="93555" y="58526"/>
                  </a:lnTo>
                  <a:cubicBezTo>
                    <a:pt x="59313" y="101277"/>
                    <a:pt x="38531" y="161050"/>
                    <a:pt x="25271" y="224188"/>
                  </a:cubicBezTo>
                  <a:cubicBezTo>
                    <a:pt x="-2835" y="365505"/>
                    <a:pt x="25864" y="528594"/>
                    <a:pt x="111565" y="578866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 sz="900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FED027F9-075C-964E-8E54-15C139F43609}"/>
                </a:ext>
              </a:extLst>
            </p:cNvPr>
            <p:cNvSpPr/>
            <p:nvPr/>
          </p:nvSpPr>
          <p:spPr>
            <a:xfrm>
              <a:off x="16853403" y="2840305"/>
              <a:ext cx="334969" cy="554082"/>
            </a:xfrm>
            <a:custGeom>
              <a:avLst/>
              <a:gdLst>
                <a:gd name="connsiteX0" fmla="*/ 189941 w 336469"/>
                <a:gd name="connsiteY0" fmla="*/ 22563 h 554185"/>
                <a:gd name="connsiteX1" fmla="*/ 177274 w 336469"/>
                <a:gd name="connsiteY1" fmla="*/ 14844 h 554185"/>
                <a:gd name="connsiteX2" fmla="*/ 173909 w 336469"/>
                <a:gd name="connsiteY2" fmla="*/ 23553 h 554185"/>
                <a:gd name="connsiteX3" fmla="*/ 22299 w 336469"/>
                <a:gd name="connsiteY3" fmla="*/ 385752 h 554185"/>
                <a:gd name="connsiteX4" fmla="*/ 33383 w 336469"/>
                <a:gd name="connsiteY4" fmla="*/ 431869 h 554185"/>
                <a:gd name="connsiteX5" fmla="*/ 98501 w 336469"/>
                <a:gd name="connsiteY5" fmla="*/ 547456 h 554185"/>
                <a:gd name="connsiteX6" fmla="*/ 112751 w 336469"/>
                <a:gd name="connsiteY6" fmla="*/ 556560 h 554185"/>
                <a:gd name="connsiteX7" fmla="*/ 135512 w 336469"/>
                <a:gd name="connsiteY7" fmla="*/ 545675 h 554185"/>
                <a:gd name="connsiteX8" fmla="*/ 174108 w 336469"/>
                <a:gd name="connsiteY8" fmla="*/ 521528 h 554185"/>
                <a:gd name="connsiteX9" fmla="*/ 209733 w 336469"/>
                <a:gd name="connsiteY9" fmla="*/ 493621 h 554185"/>
                <a:gd name="connsiteX10" fmla="*/ 317206 w 336469"/>
                <a:gd name="connsiteY10" fmla="*/ 210195 h 554185"/>
                <a:gd name="connsiteX11" fmla="*/ 316809 w 336469"/>
                <a:gd name="connsiteY11" fmla="*/ 209403 h 554185"/>
                <a:gd name="connsiteX12" fmla="*/ 189941 w 336469"/>
                <a:gd name="connsiteY12" fmla="*/ 22563 h 554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6469" h="554185">
                  <a:moveTo>
                    <a:pt x="189941" y="22563"/>
                  </a:moveTo>
                  <a:cubicBezTo>
                    <a:pt x="185784" y="20188"/>
                    <a:pt x="181431" y="17219"/>
                    <a:pt x="177274" y="14844"/>
                  </a:cubicBezTo>
                  <a:lnTo>
                    <a:pt x="173909" y="23553"/>
                  </a:lnTo>
                  <a:cubicBezTo>
                    <a:pt x="31008" y="68085"/>
                    <a:pt x="-2441" y="245227"/>
                    <a:pt x="22299" y="385752"/>
                  </a:cubicBezTo>
                  <a:cubicBezTo>
                    <a:pt x="25269" y="401784"/>
                    <a:pt x="29029" y="417420"/>
                    <a:pt x="33383" y="431869"/>
                  </a:cubicBezTo>
                  <a:cubicBezTo>
                    <a:pt x="47634" y="482933"/>
                    <a:pt x="70791" y="523903"/>
                    <a:pt x="98501" y="547456"/>
                  </a:cubicBezTo>
                  <a:cubicBezTo>
                    <a:pt x="103449" y="551414"/>
                    <a:pt x="107802" y="554581"/>
                    <a:pt x="112751" y="556560"/>
                  </a:cubicBezTo>
                  <a:cubicBezTo>
                    <a:pt x="120470" y="553196"/>
                    <a:pt x="128189" y="549831"/>
                    <a:pt x="135512" y="545675"/>
                  </a:cubicBezTo>
                  <a:cubicBezTo>
                    <a:pt x="147981" y="539143"/>
                    <a:pt x="161044" y="531424"/>
                    <a:pt x="174108" y="521528"/>
                  </a:cubicBezTo>
                  <a:cubicBezTo>
                    <a:pt x="185784" y="513215"/>
                    <a:pt x="197066" y="504309"/>
                    <a:pt x="209733" y="493621"/>
                  </a:cubicBezTo>
                  <a:cubicBezTo>
                    <a:pt x="309091" y="405941"/>
                    <a:pt x="334821" y="301635"/>
                    <a:pt x="317206" y="210195"/>
                  </a:cubicBezTo>
                  <a:lnTo>
                    <a:pt x="316809" y="209403"/>
                  </a:lnTo>
                  <a:cubicBezTo>
                    <a:pt x="300580" y="130234"/>
                    <a:pt x="251693" y="60762"/>
                    <a:pt x="189941" y="22563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 sz="900"/>
            </a:p>
          </p:txBody>
        </p:sp>
        <p:sp>
          <p:nvSpPr>
            <p:cNvPr id="318" name="Freeform: Shape 347">
              <a:extLst>
                <a:ext uri="{FF2B5EF4-FFF2-40B4-BE49-F238E27FC236}">
                  <a16:creationId xmlns:a16="http://schemas.microsoft.com/office/drawing/2014/main" id="{DA11F6B6-C330-1659-E183-898E8AAC47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58249" y="7028838"/>
              <a:ext cx="969936" cy="653223"/>
            </a:xfrm>
            <a:custGeom>
              <a:avLst/>
              <a:gdLst>
                <a:gd name="T0" fmla="*/ 955738 w 969824"/>
                <a:gd name="T1" fmla="*/ 286487 h 653147"/>
                <a:gd name="T2" fmla="*/ 955738 w 969824"/>
                <a:gd name="T3" fmla="*/ 286487 h 653147"/>
                <a:gd name="T4" fmla="*/ 816914 w 969824"/>
                <a:gd name="T5" fmla="*/ 94985 h 653147"/>
                <a:gd name="T6" fmla="*/ 151507 w 969824"/>
                <a:gd name="T7" fmla="*/ 93798 h 653147"/>
                <a:gd name="T8" fmla="*/ 14864 w 969824"/>
                <a:gd name="T9" fmla="*/ 286487 h 653147"/>
                <a:gd name="T10" fmla="*/ 14864 w 969824"/>
                <a:gd name="T11" fmla="*/ 286487 h 653147"/>
                <a:gd name="T12" fmla="*/ 14864 w 969824"/>
                <a:gd name="T13" fmla="*/ 391650 h 653147"/>
                <a:gd name="T14" fmla="*/ 15063 w 969824"/>
                <a:gd name="T15" fmla="*/ 391650 h 653147"/>
                <a:gd name="T16" fmla="*/ 153689 w 969824"/>
                <a:gd name="T17" fmla="*/ 578198 h 653147"/>
                <a:gd name="T18" fmla="*/ 819096 w 969824"/>
                <a:gd name="T19" fmla="*/ 579386 h 653147"/>
                <a:gd name="T20" fmla="*/ 955738 w 969824"/>
                <a:gd name="T21" fmla="*/ 391650 h 653147"/>
                <a:gd name="T22" fmla="*/ 955937 w 969824"/>
                <a:gd name="T23" fmla="*/ 391650 h 653147"/>
                <a:gd name="T24" fmla="*/ 955937 w 969824"/>
                <a:gd name="T25" fmla="*/ 286487 h 65314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69824" h="653147">
                  <a:moveTo>
                    <a:pt x="955188" y="286322"/>
                  </a:moveTo>
                  <a:lnTo>
                    <a:pt x="955188" y="286322"/>
                  </a:lnTo>
                  <a:cubicBezTo>
                    <a:pt x="954397" y="217049"/>
                    <a:pt x="908083" y="147974"/>
                    <a:pt x="816444" y="94930"/>
                  </a:cubicBezTo>
                  <a:cubicBezTo>
                    <a:pt x="632177" y="-11354"/>
                    <a:pt x="334501" y="-11948"/>
                    <a:pt x="151422" y="93743"/>
                  </a:cubicBezTo>
                  <a:cubicBezTo>
                    <a:pt x="59585" y="146786"/>
                    <a:pt x="14063" y="216653"/>
                    <a:pt x="14854" y="286322"/>
                  </a:cubicBezTo>
                  <a:lnTo>
                    <a:pt x="14854" y="391420"/>
                  </a:lnTo>
                  <a:lnTo>
                    <a:pt x="15053" y="391420"/>
                  </a:lnTo>
                  <a:cubicBezTo>
                    <a:pt x="18021" y="458912"/>
                    <a:pt x="64137" y="526205"/>
                    <a:pt x="153599" y="577863"/>
                  </a:cubicBezTo>
                  <a:cubicBezTo>
                    <a:pt x="337865" y="684149"/>
                    <a:pt x="635542" y="684742"/>
                    <a:pt x="818621" y="579051"/>
                  </a:cubicBezTo>
                  <a:cubicBezTo>
                    <a:pt x="908281" y="527195"/>
                    <a:pt x="953803" y="459505"/>
                    <a:pt x="955188" y="391420"/>
                  </a:cubicBezTo>
                  <a:lnTo>
                    <a:pt x="955387" y="391420"/>
                  </a:lnTo>
                  <a:lnTo>
                    <a:pt x="955387" y="286322"/>
                  </a:lnTo>
                  <a:lnTo>
                    <a:pt x="955188" y="286322"/>
                  </a:lnTo>
                  <a:close/>
                </a:path>
              </a:pathLst>
            </a:custGeom>
            <a:solidFill>
              <a:srgbClr val="3BC5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IN" sz="900"/>
            </a:p>
          </p:txBody>
        </p:sp>
        <p:sp>
          <p:nvSpPr>
            <p:cNvPr id="319" name="Freeform: Shape 348">
              <a:extLst>
                <a:ext uri="{FF2B5EF4-FFF2-40B4-BE49-F238E27FC236}">
                  <a16:creationId xmlns:a16="http://schemas.microsoft.com/office/drawing/2014/main" id="{BC8ED546-D274-CE8B-1DE4-0BD43ECE2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56631" y="7025841"/>
              <a:ext cx="969936" cy="574044"/>
            </a:xfrm>
            <a:custGeom>
              <a:avLst/>
              <a:gdLst>
                <a:gd name="T0" fmla="*/ 488415 w 969824"/>
                <a:gd name="T1" fmla="*/ 17483 h 573977"/>
                <a:gd name="T2" fmla="*/ 957484 w 969824"/>
                <a:gd name="T3" fmla="*/ 291742 h 573977"/>
                <a:gd name="T4" fmla="*/ 485471 w 969824"/>
                <a:gd name="T5" fmla="*/ 560899 h 573977"/>
                <a:gd name="T6" fmla="*/ 16407 w 969824"/>
                <a:gd name="T7" fmla="*/ 286639 h 573977"/>
                <a:gd name="T8" fmla="*/ 488415 w 969824"/>
                <a:gd name="T9" fmla="*/ 17483 h 5739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69824" h="573977">
                  <a:moveTo>
                    <a:pt x="488135" y="17473"/>
                  </a:moveTo>
                  <a:cubicBezTo>
                    <a:pt x="747855" y="18881"/>
                    <a:pt x="957742" y="141599"/>
                    <a:pt x="956929" y="291572"/>
                  </a:cubicBezTo>
                  <a:cubicBezTo>
                    <a:pt x="956116" y="441546"/>
                    <a:pt x="744911" y="561981"/>
                    <a:pt x="485191" y="560574"/>
                  </a:cubicBezTo>
                  <a:cubicBezTo>
                    <a:pt x="225470" y="559166"/>
                    <a:pt x="15584" y="436447"/>
                    <a:pt x="16397" y="286474"/>
                  </a:cubicBezTo>
                  <a:cubicBezTo>
                    <a:pt x="17210" y="136501"/>
                    <a:pt x="228414" y="16065"/>
                    <a:pt x="488135" y="17473"/>
                  </a:cubicBezTo>
                  <a:close/>
                </a:path>
              </a:pathLst>
            </a:custGeom>
            <a:solidFill>
              <a:srgbClr val="43E0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IN" sz="900"/>
            </a:p>
          </p:txBody>
        </p:sp>
        <p:sp>
          <p:nvSpPr>
            <p:cNvPr id="320" name="Freeform: Shape 349">
              <a:extLst>
                <a:ext uri="{FF2B5EF4-FFF2-40B4-BE49-F238E27FC236}">
                  <a16:creationId xmlns:a16="http://schemas.microsoft.com/office/drawing/2014/main" id="{2A4BB6C4-0416-30D8-42D1-38BA63E6D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9872" y="7151874"/>
              <a:ext cx="514661" cy="296919"/>
            </a:xfrm>
            <a:custGeom>
              <a:avLst/>
              <a:gdLst>
                <a:gd name="T0" fmla="*/ 16130 w 514600"/>
                <a:gd name="T1" fmla="*/ 215677 h 296885"/>
                <a:gd name="T2" fmla="*/ 40885 w 514600"/>
                <a:gd name="T3" fmla="*/ 172703 h 296885"/>
                <a:gd name="T4" fmla="*/ 182288 w 514600"/>
                <a:gd name="T5" fmla="*/ 74077 h 296885"/>
                <a:gd name="T6" fmla="*/ 367852 w 514600"/>
                <a:gd name="T7" fmla="*/ 17639 h 296885"/>
                <a:gd name="T8" fmla="*/ 476571 w 514600"/>
                <a:gd name="T9" fmla="*/ 31108 h 296885"/>
                <a:gd name="T10" fmla="*/ 483701 w 514600"/>
                <a:gd name="T11" fmla="*/ 37838 h 296885"/>
                <a:gd name="T12" fmla="*/ 510638 w 514600"/>
                <a:gd name="T13" fmla="*/ 84182 h 296885"/>
                <a:gd name="T14" fmla="*/ 469050 w 514600"/>
                <a:gd name="T15" fmla="*/ 115073 h 296885"/>
                <a:gd name="T16" fmla="*/ 355767 w 514600"/>
                <a:gd name="T17" fmla="*/ 101806 h 296885"/>
                <a:gd name="T18" fmla="*/ 351810 w 514600"/>
                <a:gd name="T19" fmla="*/ 98041 h 296885"/>
                <a:gd name="T20" fmla="*/ 239517 w 514600"/>
                <a:gd name="T21" fmla="*/ 128937 h 296885"/>
                <a:gd name="T22" fmla="*/ 174365 w 514600"/>
                <a:gd name="T23" fmla="*/ 165177 h 296885"/>
                <a:gd name="T24" fmla="*/ 158522 w 514600"/>
                <a:gd name="T25" fmla="*/ 189734 h 296885"/>
                <a:gd name="T26" fmla="*/ 162480 w 514600"/>
                <a:gd name="T27" fmla="*/ 193495 h 296885"/>
                <a:gd name="T28" fmla="*/ 142678 w 514600"/>
                <a:gd name="T29" fmla="*/ 269741 h 296885"/>
                <a:gd name="T30" fmla="*/ 85443 w 514600"/>
                <a:gd name="T31" fmla="*/ 285782 h 296885"/>
                <a:gd name="T32" fmla="*/ 29796 w 514600"/>
                <a:gd name="T33" fmla="*/ 252907 h 296885"/>
                <a:gd name="T34" fmla="*/ 23061 w 514600"/>
                <a:gd name="T35" fmla="*/ 246173 h 296885"/>
                <a:gd name="T36" fmla="*/ 16130 w 514600"/>
                <a:gd name="T37" fmla="*/ 215677 h 296885"/>
                <a:gd name="T38" fmla="*/ 16130 w 514600"/>
                <a:gd name="T39" fmla="*/ 215677 h 29688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514600" h="296885">
                  <a:moveTo>
                    <a:pt x="16120" y="215552"/>
                  </a:moveTo>
                  <a:cubicBezTo>
                    <a:pt x="19088" y="202886"/>
                    <a:pt x="27600" y="188239"/>
                    <a:pt x="40860" y="172603"/>
                  </a:cubicBezTo>
                  <a:cubicBezTo>
                    <a:pt x="70350" y="138362"/>
                    <a:pt x="120426" y="103330"/>
                    <a:pt x="182178" y="74037"/>
                  </a:cubicBezTo>
                  <a:cubicBezTo>
                    <a:pt x="243930" y="44744"/>
                    <a:pt x="309837" y="24755"/>
                    <a:pt x="367632" y="17629"/>
                  </a:cubicBezTo>
                  <a:cubicBezTo>
                    <a:pt x="420081" y="11098"/>
                    <a:pt x="460853" y="16243"/>
                    <a:pt x="476291" y="31088"/>
                  </a:cubicBezTo>
                  <a:cubicBezTo>
                    <a:pt x="478468" y="33265"/>
                    <a:pt x="481041" y="35442"/>
                    <a:pt x="483416" y="37818"/>
                  </a:cubicBezTo>
                  <a:cubicBezTo>
                    <a:pt x="498459" y="51474"/>
                    <a:pt x="515480" y="67308"/>
                    <a:pt x="510334" y="84132"/>
                  </a:cubicBezTo>
                  <a:cubicBezTo>
                    <a:pt x="506771" y="95809"/>
                    <a:pt x="493114" y="106101"/>
                    <a:pt x="468770" y="115008"/>
                  </a:cubicBezTo>
                  <a:cubicBezTo>
                    <a:pt x="396528" y="141727"/>
                    <a:pt x="377528" y="123122"/>
                    <a:pt x="355557" y="101746"/>
                  </a:cubicBezTo>
                  <a:lnTo>
                    <a:pt x="351600" y="97986"/>
                  </a:lnTo>
                  <a:cubicBezTo>
                    <a:pt x="347839" y="94423"/>
                    <a:pt x="329036" y="86308"/>
                    <a:pt x="239377" y="128862"/>
                  </a:cubicBezTo>
                  <a:cubicBezTo>
                    <a:pt x="210084" y="142717"/>
                    <a:pt x="188313" y="154988"/>
                    <a:pt x="174260" y="165082"/>
                  </a:cubicBezTo>
                  <a:cubicBezTo>
                    <a:pt x="165552" y="171416"/>
                    <a:pt x="151697" y="183291"/>
                    <a:pt x="158427" y="189624"/>
                  </a:cubicBezTo>
                  <a:lnTo>
                    <a:pt x="162385" y="193385"/>
                  </a:lnTo>
                  <a:cubicBezTo>
                    <a:pt x="184751" y="214563"/>
                    <a:pt x="204147" y="232772"/>
                    <a:pt x="142593" y="269586"/>
                  </a:cubicBezTo>
                  <a:cubicBezTo>
                    <a:pt x="121613" y="282055"/>
                    <a:pt x="103008" y="287200"/>
                    <a:pt x="85393" y="285617"/>
                  </a:cubicBezTo>
                  <a:cubicBezTo>
                    <a:pt x="59861" y="283044"/>
                    <a:pt x="43828" y="267013"/>
                    <a:pt x="29776" y="252762"/>
                  </a:cubicBezTo>
                  <a:cubicBezTo>
                    <a:pt x="27401" y="250387"/>
                    <a:pt x="25225" y="248210"/>
                    <a:pt x="23046" y="246033"/>
                  </a:cubicBezTo>
                  <a:cubicBezTo>
                    <a:pt x="15328" y="238710"/>
                    <a:pt x="13150" y="228022"/>
                    <a:pt x="16120" y="2155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IN" sz="900"/>
            </a:p>
          </p:txBody>
        </p:sp>
        <p:sp>
          <p:nvSpPr>
            <p:cNvPr id="321" name="Freeform: Shape 350">
              <a:extLst>
                <a:ext uri="{FF2B5EF4-FFF2-40B4-BE49-F238E27FC236}">
                  <a16:creationId xmlns:a16="http://schemas.microsoft.com/office/drawing/2014/main" id="{B361ED4D-5D26-4213-0B62-E138C0F774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3473" y="7324087"/>
              <a:ext cx="158357" cy="98973"/>
            </a:xfrm>
            <a:custGeom>
              <a:avLst/>
              <a:gdLst>
                <a:gd name="T0" fmla="*/ 142543 w 158338"/>
                <a:gd name="T1" fmla="*/ 21008 h 98961"/>
                <a:gd name="T2" fmla="*/ 127689 w 158338"/>
                <a:gd name="T3" fmla="*/ 15065 h 98961"/>
                <a:gd name="T4" fmla="*/ 120361 w 158338"/>
                <a:gd name="T5" fmla="*/ 18826 h 98961"/>
                <a:gd name="T6" fmla="*/ 119174 w 158338"/>
                <a:gd name="T7" fmla="*/ 24967 h 98961"/>
                <a:gd name="T8" fmla="*/ 97391 w 158338"/>
                <a:gd name="T9" fmla="*/ 65764 h 98961"/>
                <a:gd name="T10" fmla="*/ 33224 w 158338"/>
                <a:gd name="T11" fmla="*/ 66357 h 98961"/>
                <a:gd name="T12" fmla="*/ 16588 w 158338"/>
                <a:gd name="T13" fmla="*/ 68732 h 98961"/>
                <a:gd name="T14" fmla="*/ 15006 w 158338"/>
                <a:gd name="T15" fmla="*/ 71706 h 98961"/>
                <a:gd name="T16" fmla="*/ 20745 w 158338"/>
                <a:gd name="T17" fmla="*/ 80024 h 98961"/>
                <a:gd name="T18" fmla="*/ 111647 w 158338"/>
                <a:gd name="T19" fmla="*/ 79232 h 98961"/>
                <a:gd name="T20" fmla="*/ 142543 w 158338"/>
                <a:gd name="T21" fmla="*/ 21008 h 9896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8338" h="98961">
                  <a:moveTo>
                    <a:pt x="142458" y="20993"/>
                  </a:moveTo>
                  <a:cubicBezTo>
                    <a:pt x="140677" y="16639"/>
                    <a:pt x="134145" y="14066"/>
                    <a:pt x="127614" y="15055"/>
                  </a:cubicBezTo>
                  <a:cubicBezTo>
                    <a:pt x="124447" y="15649"/>
                    <a:pt x="121874" y="16837"/>
                    <a:pt x="120291" y="18816"/>
                  </a:cubicBezTo>
                  <a:cubicBezTo>
                    <a:pt x="118707" y="20597"/>
                    <a:pt x="118311" y="22775"/>
                    <a:pt x="119104" y="24952"/>
                  </a:cubicBezTo>
                  <a:cubicBezTo>
                    <a:pt x="125436" y="40390"/>
                    <a:pt x="116531" y="56817"/>
                    <a:pt x="97331" y="65724"/>
                  </a:cubicBezTo>
                  <a:cubicBezTo>
                    <a:pt x="78331" y="74432"/>
                    <a:pt x="53195" y="74631"/>
                    <a:pt x="33204" y="66317"/>
                  </a:cubicBezTo>
                  <a:cubicBezTo>
                    <a:pt x="27465" y="63942"/>
                    <a:pt x="20142" y="64932"/>
                    <a:pt x="16578" y="68692"/>
                  </a:cubicBezTo>
                  <a:cubicBezTo>
                    <a:pt x="15787" y="69682"/>
                    <a:pt x="15194" y="70474"/>
                    <a:pt x="14996" y="71661"/>
                  </a:cubicBezTo>
                  <a:cubicBezTo>
                    <a:pt x="14203" y="74828"/>
                    <a:pt x="16578" y="78193"/>
                    <a:pt x="20735" y="79974"/>
                  </a:cubicBezTo>
                  <a:cubicBezTo>
                    <a:pt x="49038" y="91850"/>
                    <a:pt x="84664" y="91652"/>
                    <a:pt x="111582" y="79182"/>
                  </a:cubicBezTo>
                  <a:cubicBezTo>
                    <a:pt x="139093" y="66516"/>
                    <a:pt x="151562" y="42963"/>
                    <a:pt x="142458" y="209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IN" sz="900"/>
            </a:p>
          </p:txBody>
        </p:sp>
        <p:sp>
          <p:nvSpPr>
            <p:cNvPr id="322" name="Freeform: Shape 351">
              <a:extLst>
                <a:ext uri="{FF2B5EF4-FFF2-40B4-BE49-F238E27FC236}">
                  <a16:creationId xmlns:a16="http://schemas.microsoft.com/office/drawing/2014/main" id="{1B4729C0-F857-2636-A8A7-5112375363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03479" y="7313931"/>
              <a:ext cx="257330" cy="158357"/>
            </a:xfrm>
            <a:custGeom>
              <a:avLst/>
              <a:gdLst>
                <a:gd name="T0" fmla="*/ 193845 w 257300"/>
                <a:gd name="T1" fmla="*/ 136326 h 158338"/>
                <a:gd name="T2" fmla="*/ 254048 w 257300"/>
                <a:gd name="T3" fmla="*/ 21268 h 158338"/>
                <a:gd name="T4" fmla="*/ 248304 w 257300"/>
                <a:gd name="T5" fmla="*/ 16117 h 158338"/>
                <a:gd name="T6" fmla="*/ 238996 w 257300"/>
                <a:gd name="T7" fmla="*/ 15127 h 158338"/>
                <a:gd name="T8" fmla="*/ 230282 w 257300"/>
                <a:gd name="T9" fmla="*/ 25226 h 158338"/>
                <a:gd name="T10" fmla="*/ 179386 w 257300"/>
                <a:gd name="T11" fmla="*/ 122467 h 158338"/>
                <a:gd name="T12" fmla="*/ 33431 w 257300"/>
                <a:gd name="T13" fmla="*/ 124446 h 158338"/>
                <a:gd name="T14" fmla="*/ 24322 w 257300"/>
                <a:gd name="T15" fmla="*/ 123259 h 158338"/>
                <a:gd name="T16" fmla="*/ 16598 w 257300"/>
                <a:gd name="T17" fmla="*/ 127019 h 158338"/>
                <a:gd name="T18" fmla="*/ 15014 w 257300"/>
                <a:gd name="T19" fmla="*/ 129993 h 158338"/>
                <a:gd name="T20" fmla="*/ 20754 w 257300"/>
                <a:gd name="T21" fmla="*/ 138508 h 158338"/>
                <a:gd name="T22" fmla="*/ 193845 w 257300"/>
                <a:gd name="T23" fmla="*/ 136326 h 15833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57300" h="158338">
                  <a:moveTo>
                    <a:pt x="193730" y="136246"/>
                  </a:moveTo>
                  <a:cubicBezTo>
                    <a:pt x="246377" y="110912"/>
                    <a:pt x="270523" y="64598"/>
                    <a:pt x="253898" y="21253"/>
                  </a:cubicBezTo>
                  <a:cubicBezTo>
                    <a:pt x="253107" y="19076"/>
                    <a:pt x="250929" y="17294"/>
                    <a:pt x="248159" y="16107"/>
                  </a:cubicBezTo>
                  <a:cubicBezTo>
                    <a:pt x="245387" y="14919"/>
                    <a:pt x="242023" y="14523"/>
                    <a:pt x="238856" y="15117"/>
                  </a:cubicBezTo>
                  <a:cubicBezTo>
                    <a:pt x="232522" y="16304"/>
                    <a:pt x="228563" y="20659"/>
                    <a:pt x="230147" y="25211"/>
                  </a:cubicBezTo>
                  <a:cubicBezTo>
                    <a:pt x="244200" y="61827"/>
                    <a:pt x="223813" y="101016"/>
                    <a:pt x="179281" y="122392"/>
                  </a:cubicBezTo>
                  <a:cubicBezTo>
                    <a:pt x="135935" y="143371"/>
                    <a:pt x="78736" y="144163"/>
                    <a:pt x="33411" y="124371"/>
                  </a:cubicBezTo>
                  <a:cubicBezTo>
                    <a:pt x="30640" y="123184"/>
                    <a:pt x="27474" y="122787"/>
                    <a:pt x="24307" y="123184"/>
                  </a:cubicBezTo>
                  <a:cubicBezTo>
                    <a:pt x="21140" y="123579"/>
                    <a:pt x="18369" y="124965"/>
                    <a:pt x="16588" y="126944"/>
                  </a:cubicBezTo>
                  <a:cubicBezTo>
                    <a:pt x="15796" y="127933"/>
                    <a:pt x="15202" y="128923"/>
                    <a:pt x="15004" y="129913"/>
                  </a:cubicBezTo>
                  <a:cubicBezTo>
                    <a:pt x="14213" y="133277"/>
                    <a:pt x="16390" y="136642"/>
                    <a:pt x="20744" y="138423"/>
                  </a:cubicBezTo>
                  <a:cubicBezTo>
                    <a:pt x="74580" y="161976"/>
                    <a:pt x="142467" y="160986"/>
                    <a:pt x="193730" y="1362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IN" sz="900"/>
            </a:p>
          </p:txBody>
        </p:sp>
        <p:sp>
          <p:nvSpPr>
            <p:cNvPr id="323" name="Freeform: Shape 352">
              <a:extLst>
                <a:ext uri="{FF2B5EF4-FFF2-40B4-BE49-F238E27FC236}">
                  <a16:creationId xmlns:a16="http://schemas.microsoft.com/office/drawing/2014/main" id="{63C3D761-6482-36D4-3717-EE3BB9FE8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73751" y="7561313"/>
              <a:ext cx="969936" cy="653223"/>
            </a:xfrm>
            <a:custGeom>
              <a:avLst/>
              <a:gdLst>
                <a:gd name="T0" fmla="*/ 955738 w 969824"/>
                <a:gd name="T1" fmla="*/ 286487 h 653147"/>
                <a:gd name="T2" fmla="*/ 955738 w 969824"/>
                <a:gd name="T3" fmla="*/ 286487 h 653147"/>
                <a:gd name="T4" fmla="*/ 816914 w 969824"/>
                <a:gd name="T5" fmla="*/ 94985 h 653147"/>
                <a:gd name="T6" fmla="*/ 151507 w 969824"/>
                <a:gd name="T7" fmla="*/ 93798 h 653147"/>
                <a:gd name="T8" fmla="*/ 14864 w 969824"/>
                <a:gd name="T9" fmla="*/ 286487 h 653147"/>
                <a:gd name="T10" fmla="*/ 14864 w 969824"/>
                <a:gd name="T11" fmla="*/ 286487 h 653147"/>
                <a:gd name="T12" fmla="*/ 14864 w 969824"/>
                <a:gd name="T13" fmla="*/ 391650 h 653147"/>
                <a:gd name="T14" fmla="*/ 15063 w 969824"/>
                <a:gd name="T15" fmla="*/ 391650 h 653147"/>
                <a:gd name="T16" fmla="*/ 153689 w 969824"/>
                <a:gd name="T17" fmla="*/ 578199 h 653147"/>
                <a:gd name="T18" fmla="*/ 819096 w 969824"/>
                <a:gd name="T19" fmla="*/ 579386 h 653147"/>
                <a:gd name="T20" fmla="*/ 955738 w 969824"/>
                <a:gd name="T21" fmla="*/ 391650 h 653147"/>
                <a:gd name="T22" fmla="*/ 955937 w 969824"/>
                <a:gd name="T23" fmla="*/ 391650 h 653147"/>
                <a:gd name="T24" fmla="*/ 955937 w 969824"/>
                <a:gd name="T25" fmla="*/ 286487 h 65314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69824" h="653147">
                  <a:moveTo>
                    <a:pt x="955188" y="286322"/>
                  </a:moveTo>
                  <a:lnTo>
                    <a:pt x="955188" y="286322"/>
                  </a:lnTo>
                  <a:cubicBezTo>
                    <a:pt x="954397" y="217049"/>
                    <a:pt x="908083" y="147974"/>
                    <a:pt x="816444" y="94930"/>
                  </a:cubicBezTo>
                  <a:cubicBezTo>
                    <a:pt x="632177" y="-11354"/>
                    <a:pt x="334501" y="-11948"/>
                    <a:pt x="151422" y="93743"/>
                  </a:cubicBezTo>
                  <a:cubicBezTo>
                    <a:pt x="59585" y="146787"/>
                    <a:pt x="14063" y="216654"/>
                    <a:pt x="14854" y="286322"/>
                  </a:cubicBezTo>
                  <a:lnTo>
                    <a:pt x="14854" y="391420"/>
                  </a:lnTo>
                  <a:lnTo>
                    <a:pt x="15053" y="391420"/>
                  </a:lnTo>
                  <a:cubicBezTo>
                    <a:pt x="18021" y="458912"/>
                    <a:pt x="64137" y="526205"/>
                    <a:pt x="153599" y="577864"/>
                  </a:cubicBezTo>
                  <a:cubicBezTo>
                    <a:pt x="337865" y="684149"/>
                    <a:pt x="635542" y="684742"/>
                    <a:pt x="818621" y="579051"/>
                  </a:cubicBezTo>
                  <a:cubicBezTo>
                    <a:pt x="908281" y="527195"/>
                    <a:pt x="953803" y="459505"/>
                    <a:pt x="955188" y="391420"/>
                  </a:cubicBezTo>
                  <a:lnTo>
                    <a:pt x="955387" y="391420"/>
                  </a:lnTo>
                  <a:lnTo>
                    <a:pt x="955387" y="286322"/>
                  </a:lnTo>
                  <a:lnTo>
                    <a:pt x="955188" y="286322"/>
                  </a:lnTo>
                  <a:close/>
                </a:path>
              </a:pathLst>
            </a:custGeom>
            <a:solidFill>
              <a:srgbClr val="ED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IN" sz="900"/>
            </a:p>
          </p:txBody>
        </p:sp>
        <p:sp>
          <p:nvSpPr>
            <p:cNvPr id="324" name="Freeform: Shape 353">
              <a:extLst>
                <a:ext uri="{FF2B5EF4-FFF2-40B4-BE49-F238E27FC236}">
                  <a16:creationId xmlns:a16="http://schemas.microsoft.com/office/drawing/2014/main" id="{3CFFA672-CCDB-CDEA-03CA-26D0531B8C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72075" y="7558520"/>
              <a:ext cx="969936" cy="574044"/>
            </a:xfrm>
            <a:custGeom>
              <a:avLst/>
              <a:gdLst>
                <a:gd name="T0" fmla="*/ 488417 w 969824"/>
                <a:gd name="T1" fmla="*/ 17485 h 573977"/>
                <a:gd name="T2" fmla="*/ 957485 w 969824"/>
                <a:gd name="T3" fmla="*/ 291747 h 573977"/>
                <a:gd name="T4" fmla="*/ 485471 w 969824"/>
                <a:gd name="T5" fmla="*/ 560901 h 573977"/>
                <a:gd name="T6" fmla="*/ 16408 w 969824"/>
                <a:gd name="T7" fmla="*/ 286639 h 573977"/>
                <a:gd name="T8" fmla="*/ 488417 w 969824"/>
                <a:gd name="T9" fmla="*/ 17485 h 5739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69824" h="573977">
                  <a:moveTo>
                    <a:pt x="488137" y="17475"/>
                  </a:moveTo>
                  <a:cubicBezTo>
                    <a:pt x="747858" y="18884"/>
                    <a:pt x="957744" y="141604"/>
                    <a:pt x="956930" y="291577"/>
                  </a:cubicBezTo>
                  <a:cubicBezTo>
                    <a:pt x="956116" y="441550"/>
                    <a:pt x="744911" y="561985"/>
                    <a:pt x="485191" y="560576"/>
                  </a:cubicBezTo>
                  <a:cubicBezTo>
                    <a:pt x="225470" y="559167"/>
                    <a:pt x="15584" y="436448"/>
                    <a:pt x="16398" y="286474"/>
                  </a:cubicBezTo>
                  <a:cubicBezTo>
                    <a:pt x="17211" y="136501"/>
                    <a:pt x="228416" y="16066"/>
                    <a:pt x="488137" y="17475"/>
                  </a:cubicBezTo>
                  <a:close/>
                </a:path>
              </a:pathLst>
            </a:custGeom>
            <a:solidFill>
              <a:srgbClr val="FDD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IN" sz="900"/>
            </a:p>
          </p:txBody>
        </p:sp>
        <p:sp>
          <p:nvSpPr>
            <p:cNvPr id="325" name="Freeform: Shape 354">
              <a:extLst>
                <a:ext uri="{FF2B5EF4-FFF2-40B4-BE49-F238E27FC236}">
                  <a16:creationId xmlns:a16="http://schemas.microsoft.com/office/drawing/2014/main" id="{9155DFFF-28BB-2D2A-B50E-171A6D41F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14392" y="8100519"/>
              <a:ext cx="969936" cy="653223"/>
            </a:xfrm>
            <a:custGeom>
              <a:avLst/>
              <a:gdLst>
                <a:gd name="T0" fmla="*/ 955738 w 969824"/>
                <a:gd name="T1" fmla="*/ 286487 h 653147"/>
                <a:gd name="T2" fmla="*/ 955738 w 969824"/>
                <a:gd name="T3" fmla="*/ 286487 h 653147"/>
                <a:gd name="T4" fmla="*/ 816914 w 969824"/>
                <a:gd name="T5" fmla="*/ 94986 h 653147"/>
                <a:gd name="T6" fmla="*/ 151506 w 969824"/>
                <a:gd name="T7" fmla="*/ 93798 h 653147"/>
                <a:gd name="T8" fmla="*/ 14864 w 969824"/>
                <a:gd name="T9" fmla="*/ 286487 h 653147"/>
                <a:gd name="T10" fmla="*/ 14864 w 969824"/>
                <a:gd name="T11" fmla="*/ 286487 h 653147"/>
                <a:gd name="T12" fmla="*/ 14864 w 969824"/>
                <a:gd name="T13" fmla="*/ 391649 h 653147"/>
                <a:gd name="T14" fmla="*/ 15063 w 969824"/>
                <a:gd name="T15" fmla="*/ 391649 h 653147"/>
                <a:gd name="T16" fmla="*/ 153689 w 969824"/>
                <a:gd name="T17" fmla="*/ 578198 h 653147"/>
                <a:gd name="T18" fmla="*/ 819096 w 969824"/>
                <a:gd name="T19" fmla="*/ 579386 h 653147"/>
                <a:gd name="T20" fmla="*/ 955738 w 969824"/>
                <a:gd name="T21" fmla="*/ 391649 h 653147"/>
                <a:gd name="T22" fmla="*/ 955935 w 969824"/>
                <a:gd name="T23" fmla="*/ 391649 h 653147"/>
                <a:gd name="T24" fmla="*/ 955935 w 969824"/>
                <a:gd name="T25" fmla="*/ 286487 h 65314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69824" h="653147">
                  <a:moveTo>
                    <a:pt x="955188" y="286322"/>
                  </a:moveTo>
                  <a:lnTo>
                    <a:pt x="955188" y="286322"/>
                  </a:lnTo>
                  <a:cubicBezTo>
                    <a:pt x="954396" y="217049"/>
                    <a:pt x="908083" y="147974"/>
                    <a:pt x="816444" y="94931"/>
                  </a:cubicBezTo>
                  <a:cubicBezTo>
                    <a:pt x="632177" y="-11354"/>
                    <a:pt x="334500" y="-11949"/>
                    <a:pt x="151421" y="93743"/>
                  </a:cubicBezTo>
                  <a:cubicBezTo>
                    <a:pt x="59585" y="146786"/>
                    <a:pt x="14062" y="216653"/>
                    <a:pt x="14854" y="286322"/>
                  </a:cubicBezTo>
                  <a:lnTo>
                    <a:pt x="14854" y="391419"/>
                  </a:lnTo>
                  <a:lnTo>
                    <a:pt x="15053" y="391419"/>
                  </a:lnTo>
                  <a:cubicBezTo>
                    <a:pt x="18021" y="458911"/>
                    <a:pt x="63939" y="526205"/>
                    <a:pt x="153599" y="577863"/>
                  </a:cubicBezTo>
                  <a:cubicBezTo>
                    <a:pt x="337865" y="684148"/>
                    <a:pt x="635542" y="684742"/>
                    <a:pt x="818621" y="579051"/>
                  </a:cubicBezTo>
                  <a:cubicBezTo>
                    <a:pt x="908280" y="527195"/>
                    <a:pt x="953803" y="459505"/>
                    <a:pt x="955188" y="391419"/>
                  </a:cubicBezTo>
                  <a:lnTo>
                    <a:pt x="955385" y="391419"/>
                  </a:lnTo>
                  <a:lnTo>
                    <a:pt x="955385" y="286322"/>
                  </a:lnTo>
                  <a:lnTo>
                    <a:pt x="955188" y="286322"/>
                  </a:lnTo>
                  <a:close/>
                </a:path>
              </a:pathLst>
            </a:custGeom>
            <a:solidFill>
              <a:srgbClr val="34AB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IN" sz="900"/>
            </a:p>
          </p:txBody>
        </p:sp>
        <p:sp>
          <p:nvSpPr>
            <p:cNvPr id="326" name="Freeform: Shape 355">
              <a:extLst>
                <a:ext uri="{FF2B5EF4-FFF2-40B4-BE49-F238E27FC236}">
                  <a16:creationId xmlns:a16="http://schemas.microsoft.com/office/drawing/2014/main" id="{212AE74D-709A-B8F5-C487-B0BF287DC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12846" y="8097528"/>
              <a:ext cx="969936" cy="574044"/>
            </a:xfrm>
            <a:custGeom>
              <a:avLst/>
              <a:gdLst>
                <a:gd name="T0" fmla="*/ 488416 w 969824"/>
                <a:gd name="T1" fmla="*/ 17485 h 573977"/>
                <a:gd name="T2" fmla="*/ 957484 w 969824"/>
                <a:gd name="T3" fmla="*/ 291745 h 573977"/>
                <a:gd name="T4" fmla="*/ 485471 w 969824"/>
                <a:gd name="T5" fmla="*/ 560901 h 573977"/>
                <a:gd name="T6" fmla="*/ 16407 w 969824"/>
                <a:gd name="T7" fmla="*/ 286640 h 573977"/>
                <a:gd name="T8" fmla="*/ 488416 w 969824"/>
                <a:gd name="T9" fmla="*/ 17485 h 5739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69824" h="573977">
                  <a:moveTo>
                    <a:pt x="488136" y="17475"/>
                  </a:moveTo>
                  <a:cubicBezTo>
                    <a:pt x="747856" y="18883"/>
                    <a:pt x="957742" y="141602"/>
                    <a:pt x="956929" y="291575"/>
                  </a:cubicBezTo>
                  <a:cubicBezTo>
                    <a:pt x="956116" y="441549"/>
                    <a:pt x="744911" y="561984"/>
                    <a:pt x="485191" y="560576"/>
                  </a:cubicBezTo>
                  <a:cubicBezTo>
                    <a:pt x="225470" y="559167"/>
                    <a:pt x="15584" y="436448"/>
                    <a:pt x="16397" y="286475"/>
                  </a:cubicBezTo>
                  <a:cubicBezTo>
                    <a:pt x="17210" y="136502"/>
                    <a:pt x="228415" y="16067"/>
                    <a:pt x="488136" y="17475"/>
                  </a:cubicBezTo>
                  <a:close/>
                </a:path>
              </a:pathLst>
            </a:custGeom>
            <a:solidFill>
              <a:srgbClr val="4DB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IN" sz="900"/>
            </a:p>
          </p:txBody>
        </p:sp>
        <p:sp>
          <p:nvSpPr>
            <p:cNvPr id="327" name="Freeform: Shape 356">
              <a:extLst>
                <a:ext uri="{FF2B5EF4-FFF2-40B4-BE49-F238E27FC236}">
                  <a16:creationId xmlns:a16="http://schemas.microsoft.com/office/drawing/2014/main" id="{8D18F385-207E-1177-D0D4-8EE3B11D0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80003" y="8196821"/>
              <a:ext cx="633428" cy="336509"/>
            </a:xfrm>
            <a:custGeom>
              <a:avLst/>
              <a:gdLst>
                <a:gd name="T0" fmla="*/ 611623 w 633354"/>
                <a:gd name="T1" fmla="*/ 197469 h 336469"/>
                <a:gd name="T2" fmla="*/ 307635 w 633354"/>
                <a:gd name="T3" fmla="*/ 22010 h 336469"/>
                <a:gd name="T4" fmla="*/ 248619 w 633354"/>
                <a:gd name="T5" fmla="*/ 21811 h 336469"/>
                <a:gd name="T6" fmla="*/ 72961 w 633354"/>
                <a:gd name="T7" fmla="*/ 123208 h 336469"/>
                <a:gd name="T8" fmla="*/ 73358 w 633354"/>
                <a:gd name="T9" fmla="*/ 157271 h 336469"/>
                <a:gd name="T10" fmla="*/ 90587 w 633354"/>
                <a:gd name="T11" fmla="*/ 167370 h 336469"/>
                <a:gd name="T12" fmla="*/ 18299 w 633354"/>
                <a:gd name="T13" fmla="*/ 209157 h 336469"/>
                <a:gd name="T14" fmla="*/ 15726 w 633354"/>
                <a:gd name="T15" fmla="*/ 216683 h 336469"/>
                <a:gd name="T16" fmla="*/ 18299 w 633354"/>
                <a:gd name="T17" fmla="*/ 218860 h 336469"/>
                <a:gd name="T18" fmla="*/ 26815 w 633354"/>
                <a:gd name="T19" fmla="*/ 220840 h 336469"/>
                <a:gd name="T20" fmla="*/ 184057 w 633354"/>
                <a:gd name="T21" fmla="*/ 221434 h 336469"/>
                <a:gd name="T22" fmla="*/ 377345 w 633354"/>
                <a:gd name="T23" fmla="*/ 332935 h 336469"/>
                <a:gd name="T24" fmla="*/ 436360 w 633354"/>
                <a:gd name="T25" fmla="*/ 333132 h 336469"/>
                <a:gd name="T26" fmla="*/ 612018 w 633354"/>
                <a:gd name="T27" fmla="*/ 231735 h 336469"/>
                <a:gd name="T28" fmla="*/ 611623 w 633354"/>
                <a:gd name="T29" fmla="*/ 197469 h 336469"/>
                <a:gd name="T30" fmla="*/ 286245 w 633354"/>
                <a:gd name="T31" fmla="*/ 80432 h 336469"/>
                <a:gd name="T32" fmla="*/ 332391 w 633354"/>
                <a:gd name="T33" fmla="*/ 106969 h 336469"/>
                <a:gd name="T34" fmla="*/ 332589 w 633354"/>
                <a:gd name="T35" fmla="*/ 115880 h 336469"/>
                <a:gd name="T36" fmla="*/ 316943 w 633354"/>
                <a:gd name="T37" fmla="*/ 115683 h 336469"/>
                <a:gd name="T38" fmla="*/ 270802 w 633354"/>
                <a:gd name="T39" fmla="*/ 89145 h 336469"/>
                <a:gd name="T40" fmla="*/ 270604 w 633354"/>
                <a:gd name="T41" fmla="*/ 80234 h 336469"/>
                <a:gd name="T42" fmla="*/ 286245 w 633354"/>
                <a:gd name="T43" fmla="*/ 80432 h 336469"/>
                <a:gd name="T44" fmla="*/ 240697 w 633354"/>
                <a:gd name="T45" fmla="*/ 107563 h 336469"/>
                <a:gd name="T46" fmla="*/ 378334 w 633354"/>
                <a:gd name="T47" fmla="*/ 186975 h 336469"/>
                <a:gd name="T48" fmla="*/ 379126 w 633354"/>
                <a:gd name="T49" fmla="*/ 196282 h 336469"/>
                <a:gd name="T50" fmla="*/ 362887 w 633354"/>
                <a:gd name="T51" fmla="*/ 195886 h 336469"/>
                <a:gd name="T52" fmla="*/ 225250 w 633354"/>
                <a:gd name="T53" fmla="*/ 116474 h 336469"/>
                <a:gd name="T54" fmla="*/ 224458 w 633354"/>
                <a:gd name="T55" fmla="*/ 107166 h 336469"/>
                <a:gd name="T56" fmla="*/ 240697 w 633354"/>
                <a:gd name="T57" fmla="*/ 107563 h 336469"/>
                <a:gd name="T58" fmla="*/ 247630 w 633354"/>
                <a:gd name="T59" fmla="*/ 191136 h 336469"/>
                <a:gd name="T60" fmla="*/ 171582 w 633354"/>
                <a:gd name="T61" fmla="*/ 147167 h 336469"/>
                <a:gd name="T62" fmla="*/ 170791 w 633354"/>
                <a:gd name="T63" fmla="*/ 137860 h 336469"/>
                <a:gd name="T64" fmla="*/ 186832 w 633354"/>
                <a:gd name="T65" fmla="*/ 138256 h 336469"/>
                <a:gd name="T66" fmla="*/ 262879 w 633354"/>
                <a:gd name="T67" fmla="*/ 182225 h 336469"/>
                <a:gd name="T68" fmla="*/ 263672 w 633354"/>
                <a:gd name="T69" fmla="*/ 191532 h 336469"/>
                <a:gd name="T70" fmla="*/ 247630 w 633354"/>
                <a:gd name="T71" fmla="*/ 191136 h 336469"/>
                <a:gd name="T72" fmla="*/ 386849 w 633354"/>
                <a:gd name="T73" fmla="*/ 271538 h 336469"/>
                <a:gd name="T74" fmla="*/ 295156 w 633354"/>
                <a:gd name="T75" fmla="*/ 218662 h 336469"/>
                <a:gd name="T76" fmla="*/ 294563 w 633354"/>
                <a:gd name="T77" fmla="*/ 209355 h 336469"/>
                <a:gd name="T78" fmla="*/ 310604 w 633354"/>
                <a:gd name="T79" fmla="*/ 209751 h 336469"/>
                <a:gd name="T80" fmla="*/ 402298 w 633354"/>
                <a:gd name="T81" fmla="*/ 262626 h 336469"/>
                <a:gd name="T82" fmla="*/ 402891 w 633354"/>
                <a:gd name="T83" fmla="*/ 271934 h 336469"/>
                <a:gd name="T84" fmla="*/ 386849 w 633354"/>
                <a:gd name="T85" fmla="*/ 271538 h 336469"/>
                <a:gd name="T86" fmla="*/ 448241 w 633354"/>
                <a:gd name="T87" fmla="*/ 245002 h 336469"/>
                <a:gd name="T88" fmla="*/ 418340 w 633354"/>
                <a:gd name="T89" fmla="*/ 227772 h 336469"/>
                <a:gd name="T90" fmla="*/ 417745 w 633354"/>
                <a:gd name="T91" fmla="*/ 218662 h 336469"/>
                <a:gd name="T92" fmla="*/ 433590 w 633354"/>
                <a:gd name="T93" fmla="*/ 219059 h 336469"/>
                <a:gd name="T94" fmla="*/ 463491 w 633354"/>
                <a:gd name="T95" fmla="*/ 236288 h 336469"/>
                <a:gd name="T96" fmla="*/ 464085 w 633354"/>
                <a:gd name="T97" fmla="*/ 245397 h 336469"/>
                <a:gd name="T98" fmla="*/ 448241 w 633354"/>
                <a:gd name="T99" fmla="*/ 245002 h 336469"/>
                <a:gd name="T100" fmla="*/ 494387 w 633354"/>
                <a:gd name="T101" fmla="*/ 218464 h 336469"/>
                <a:gd name="T102" fmla="*/ 379720 w 633354"/>
                <a:gd name="T103" fmla="*/ 152120 h 336469"/>
                <a:gd name="T104" fmla="*/ 379126 w 633354"/>
                <a:gd name="T105" fmla="*/ 142813 h 336469"/>
                <a:gd name="T106" fmla="*/ 395168 w 633354"/>
                <a:gd name="T107" fmla="*/ 143209 h 336469"/>
                <a:gd name="T108" fmla="*/ 509835 w 633354"/>
                <a:gd name="T109" fmla="*/ 209553 h 336469"/>
                <a:gd name="T110" fmla="*/ 510428 w 633354"/>
                <a:gd name="T111" fmla="*/ 218860 h 336469"/>
                <a:gd name="T112" fmla="*/ 494387 w 633354"/>
                <a:gd name="T113" fmla="*/ 218464 h 33646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633354" h="336469">
                  <a:moveTo>
                    <a:pt x="611268" y="197354"/>
                  </a:moveTo>
                  <a:lnTo>
                    <a:pt x="307455" y="21995"/>
                  </a:lnTo>
                  <a:cubicBezTo>
                    <a:pt x="291028" y="12494"/>
                    <a:pt x="264704" y="12494"/>
                    <a:pt x="248474" y="21796"/>
                  </a:cubicBezTo>
                  <a:lnTo>
                    <a:pt x="72916" y="123133"/>
                  </a:lnTo>
                  <a:cubicBezTo>
                    <a:pt x="56687" y="132436"/>
                    <a:pt x="56885" y="147676"/>
                    <a:pt x="73313" y="157176"/>
                  </a:cubicBezTo>
                  <a:lnTo>
                    <a:pt x="90532" y="167270"/>
                  </a:lnTo>
                  <a:lnTo>
                    <a:pt x="18289" y="209032"/>
                  </a:lnTo>
                  <a:cubicBezTo>
                    <a:pt x="14925" y="211011"/>
                    <a:pt x="13936" y="213981"/>
                    <a:pt x="15716" y="216553"/>
                  </a:cubicBezTo>
                  <a:cubicBezTo>
                    <a:pt x="16311" y="217345"/>
                    <a:pt x="17300" y="218137"/>
                    <a:pt x="18289" y="218730"/>
                  </a:cubicBezTo>
                  <a:cubicBezTo>
                    <a:pt x="20466" y="219918"/>
                    <a:pt x="23436" y="220710"/>
                    <a:pt x="26800" y="220710"/>
                  </a:cubicBezTo>
                  <a:lnTo>
                    <a:pt x="183951" y="221304"/>
                  </a:lnTo>
                  <a:lnTo>
                    <a:pt x="377125" y="332735"/>
                  </a:lnTo>
                  <a:cubicBezTo>
                    <a:pt x="393553" y="342234"/>
                    <a:pt x="419875" y="342234"/>
                    <a:pt x="436105" y="332932"/>
                  </a:cubicBezTo>
                  <a:lnTo>
                    <a:pt x="611663" y="231595"/>
                  </a:lnTo>
                  <a:cubicBezTo>
                    <a:pt x="627893" y="222095"/>
                    <a:pt x="627695" y="206657"/>
                    <a:pt x="611268" y="197354"/>
                  </a:cubicBezTo>
                  <a:close/>
                  <a:moveTo>
                    <a:pt x="286080" y="80382"/>
                  </a:moveTo>
                  <a:lnTo>
                    <a:pt x="332196" y="106904"/>
                  </a:lnTo>
                  <a:cubicBezTo>
                    <a:pt x="336551" y="109476"/>
                    <a:pt x="336749" y="113435"/>
                    <a:pt x="332394" y="115810"/>
                  </a:cubicBezTo>
                  <a:cubicBezTo>
                    <a:pt x="328238" y="118185"/>
                    <a:pt x="321112" y="118185"/>
                    <a:pt x="316758" y="115613"/>
                  </a:cubicBezTo>
                  <a:lnTo>
                    <a:pt x="270642" y="89090"/>
                  </a:lnTo>
                  <a:cubicBezTo>
                    <a:pt x="266288" y="86518"/>
                    <a:pt x="266090" y="82559"/>
                    <a:pt x="270444" y="80184"/>
                  </a:cubicBezTo>
                  <a:cubicBezTo>
                    <a:pt x="274799" y="77809"/>
                    <a:pt x="281725" y="78007"/>
                    <a:pt x="286080" y="80382"/>
                  </a:cubicBezTo>
                  <a:close/>
                  <a:moveTo>
                    <a:pt x="240557" y="107498"/>
                  </a:moveTo>
                  <a:lnTo>
                    <a:pt x="378114" y="186865"/>
                  </a:lnTo>
                  <a:cubicBezTo>
                    <a:pt x="382864" y="189636"/>
                    <a:pt x="383062" y="193792"/>
                    <a:pt x="378906" y="196167"/>
                  </a:cubicBezTo>
                  <a:cubicBezTo>
                    <a:pt x="374750" y="198542"/>
                    <a:pt x="367427" y="198344"/>
                    <a:pt x="362677" y="195771"/>
                  </a:cubicBezTo>
                  <a:lnTo>
                    <a:pt x="225120" y="116404"/>
                  </a:lnTo>
                  <a:cubicBezTo>
                    <a:pt x="220370" y="113633"/>
                    <a:pt x="220171" y="109476"/>
                    <a:pt x="224328" y="107101"/>
                  </a:cubicBezTo>
                  <a:cubicBezTo>
                    <a:pt x="228682" y="104528"/>
                    <a:pt x="236005" y="104726"/>
                    <a:pt x="240557" y="107498"/>
                  </a:cubicBezTo>
                  <a:close/>
                  <a:moveTo>
                    <a:pt x="247485" y="191021"/>
                  </a:moveTo>
                  <a:lnTo>
                    <a:pt x="171482" y="147082"/>
                  </a:lnTo>
                  <a:cubicBezTo>
                    <a:pt x="166930" y="144311"/>
                    <a:pt x="166534" y="140353"/>
                    <a:pt x="170691" y="137780"/>
                  </a:cubicBezTo>
                  <a:cubicBezTo>
                    <a:pt x="174847" y="135405"/>
                    <a:pt x="182171" y="135602"/>
                    <a:pt x="186722" y="138176"/>
                  </a:cubicBezTo>
                  <a:lnTo>
                    <a:pt x="262724" y="182115"/>
                  </a:lnTo>
                  <a:cubicBezTo>
                    <a:pt x="267277" y="184886"/>
                    <a:pt x="267672" y="188844"/>
                    <a:pt x="263517" y="191417"/>
                  </a:cubicBezTo>
                  <a:cubicBezTo>
                    <a:pt x="259162" y="193990"/>
                    <a:pt x="252037" y="193792"/>
                    <a:pt x="247485" y="191021"/>
                  </a:cubicBezTo>
                  <a:close/>
                  <a:moveTo>
                    <a:pt x="386624" y="271378"/>
                  </a:moveTo>
                  <a:lnTo>
                    <a:pt x="294986" y="218532"/>
                  </a:lnTo>
                  <a:cubicBezTo>
                    <a:pt x="290434" y="215959"/>
                    <a:pt x="290236" y="211803"/>
                    <a:pt x="294393" y="209230"/>
                  </a:cubicBezTo>
                  <a:cubicBezTo>
                    <a:pt x="298550" y="206855"/>
                    <a:pt x="305873" y="206855"/>
                    <a:pt x="310424" y="209626"/>
                  </a:cubicBezTo>
                  <a:lnTo>
                    <a:pt x="402063" y="262471"/>
                  </a:lnTo>
                  <a:cubicBezTo>
                    <a:pt x="406615" y="265044"/>
                    <a:pt x="406813" y="269201"/>
                    <a:pt x="402656" y="271774"/>
                  </a:cubicBezTo>
                  <a:cubicBezTo>
                    <a:pt x="398303" y="274149"/>
                    <a:pt x="391178" y="274149"/>
                    <a:pt x="386624" y="271378"/>
                  </a:cubicBezTo>
                  <a:close/>
                  <a:moveTo>
                    <a:pt x="447981" y="244857"/>
                  </a:moveTo>
                  <a:lnTo>
                    <a:pt x="418095" y="227637"/>
                  </a:lnTo>
                  <a:cubicBezTo>
                    <a:pt x="413543" y="225064"/>
                    <a:pt x="413345" y="220907"/>
                    <a:pt x="417500" y="218532"/>
                  </a:cubicBezTo>
                  <a:cubicBezTo>
                    <a:pt x="421657" y="216157"/>
                    <a:pt x="428782" y="216157"/>
                    <a:pt x="433335" y="218929"/>
                  </a:cubicBezTo>
                  <a:lnTo>
                    <a:pt x="463221" y="236148"/>
                  </a:lnTo>
                  <a:cubicBezTo>
                    <a:pt x="467774" y="238721"/>
                    <a:pt x="467972" y="242877"/>
                    <a:pt x="463815" y="245252"/>
                  </a:cubicBezTo>
                  <a:cubicBezTo>
                    <a:pt x="459658" y="247627"/>
                    <a:pt x="452533" y="247429"/>
                    <a:pt x="447981" y="244857"/>
                  </a:cubicBezTo>
                  <a:close/>
                  <a:moveTo>
                    <a:pt x="494097" y="218334"/>
                  </a:moveTo>
                  <a:lnTo>
                    <a:pt x="379500" y="152030"/>
                  </a:lnTo>
                  <a:cubicBezTo>
                    <a:pt x="374948" y="149457"/>
                    <a:pt x="374551" y="145301"/>
                    <a:pt x="378906" y="142728"/>
                  </a:cubicBezTo>
                  <a:cubicBezTo>
                    <a:pt x="383062" y="140353"/>
                    <a:pt x="390385" y="140353"/>
                    <a:pt x="394938" y="143124"/>
                  </a:cubicBezTo>
                  <a:lnTo>
                    <a:pt x="509535" y="209428"/>
                  </a:lnTo>
                  <a:cubicBezTo>
                    <a:pt x="514087" y="212001"/>
                    <a:pt x="514483" y="216157"/>
                    <a:pt x="510128" y="218730"/>
                  </a:cubicBezTo>
                  <a:cubicBezTo>
                    <a:pt x="505775" y="221105"/>
                    <a:pt x="498650" y="220907"/>
                    <a:pt x="494097" y="2183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IN" sz="900"/>
            </a:p>
          </p:txBody>
        </p:sp>
        <p:sp>
          <p:nvSpPr>
            <p:cNvPr id="328" name="Freeform: Shape 357">
              <a:extLst>
                <a:ext uri="{FF2B5EF4-FFF2-40B4-BE49-F238E27FC236}">
                  <a16:creationId xmlns:a16="http://schemas.microsoft.com/office/drawing/2014/main" id="{0B3BBF4B-33AB-66C7-B980-D3CA54D4B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26403" y="7649549"/>
              <a:ext cx="653223" cy="395893"/>
            </a:xfrm>
            <a:custGeom>
              <a:avLst/>
              <a:gdLst>
                <a:gd name="T0" fmla="*/ 634690 w 653147"/>
                <a:gd name="T1" fmla="*/ 198810 h 395846"/>
                <a:gd name="T2" fmla="*/ 331692 w 653147"/>
                <a:gd name="T3" fmla="*/ 23939 h 395846"/>
                <a:gd name="T4" fmla="*/ 256040 w 653147"/>
                <a:gd name="T5" fmla="*/ 23741 h 395846"/>
                <a:gd name="T6" fmla="*/ 30277 w 653147"/>
                <a:gd name="T7" fmla="*/ 154050 h 395846"/>
                <a:gd name="T8" fmla="*/ 30475 w 653147"/>
                <a:gd name="T9" fmla="*/ 197816 h 395846"/>
                <a:gd name="T10" fmla="*/ 333473 w 653147"/>
                <a:gd name="T11" fmla="*/ 372687 h 395846"/>
                <a:gd name="T12" fmla="*/ 409125 w 653147"/>
                <a:gd name="T13" fmla="*/ 372885 h 395846"/>
                <a:gd name="T14" fmla="*/ 634888 w 653147"/>
                <a:gd name="T15" fmla="*/ 242576 h 395846"/>
                <a:gd name="T16" fmla="*/ 634690 w 653147"/>
                <a:gd name="T17" fmla="*/ 198810 h 395846"/>
                <a:gd name="T18" fmla="*/ 634690 w 653147"/>
                <a:gd name="T19" fmla="*/ 198810 h 395846"/>
                <a:gd name="T20" fmla="*/ 559434 w 653147"/>
                <a:gd name="T21" fmla="*/ 242181 h 395846"/>
                <a:gd name="T22" fmla="*/ 313869 w 653147"/>
                <a:gd name="T23" fmla="*/ 209107 h 395846"/>
                <a:gd name="T24" fmla="*/ 256435 w 653147"/>
                <a:gd name="T25" fmla="*/ 67309 h 395846"/>
                <a:gd name="T26" fmla="*/ 294061 w 653147"/>
                <a:gd name="T27" fmla="*/ 45523 h 395846"/>
                <a:gd name="T28" fmla="*/ 351495 w 653147"/>
                <a:gd name="T29" fmla="*/ 187321 h 395846"/>
                <a:gd name="T30" fmla="*/ 597257 w 653147"/>
                <a:gd name="T31" fmla="*/ 220394 h 395846"/>
                <a:gd name="T32" fmla="*/ 559434 w 653147"/>
                <a:gd name="T33" fmla="*/ 242181 h 3958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3147" h="395846">
                  <a:moveTo>
                    <a:pt x="634320" y="198690"/>
                  </a:moveTo>
                  <a:lnTo>
                    <a:pt x="331497" y="23924"/>
                  </a:lnTo>
                  <a:cubicBezTo>
                    <a:pt x="310517" y="11851"/>
                    <a:pt x="276672" y="11851"/>
                    <a:pt x="255890" y="23726"/>
                  </a:cubicBezTo>
                  <a:lnTo>
                    <a:pt x="30257" y="153960"/>
                  </a:lnTo>
                  <a:cubicBezTo>
                    <a:pt x="9674" y="165835"/>
                    <a:pt x="9674" y="185627"/>
                    <a:pt x="30455" y="197701"/>
                  </a:cubicBezTo>
                  <a:lnTo>
                    <a:pt x="333278" y="372467"/>
                  </a:lnTo>
                  <a:cubicBezTo>
                    <a:pt x="354258" y="384540"/>
                    <a:pt x="388103" y="384540"/>
                    <a:pt x="408885" y="372665"/>
                  </a:cubicBezTo>
                  <a:lnTo>
                    <a:pt x="634518" y="242431"/>
                  </a:lnTo>
                  <a:cubicBezTo>
                    <a:pt x="655300" y="230358"/>
                    <a:pt x="655101" y="210763"/>
                    <a:pt x="634320" y="198690"/>
                  </a:cubicBezTo>
                  <a:close/>
                  <a:moveTo>
                    <a:pt x="559109" y="242036"/>
                  </a:moveTo>
                  <a:lnTo>
                    <a:pt x="313684" y="208982"/>
                  </a:lnTo>
                  <a:lnTo>
                    <a:pt x="256285" y="67269"/>
                  </a:lnTo>
                  <a:lnTo>
                    <a:pt x="293891" y="45498"/>
                  </a:lnTo>
                  <a:lnTo>
                    <a:pt x="351290" y="187211"/>
                  </a:lnTo>
                  <a:lnTo>
                    <a:pt x="596912" y="220264"/>
                  </a:lnTo>
                  <a:lnTo>
                    <a:pt x="559109" y="2420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IN" sz="900"/>
            </a:p>
          </p:txBody>
        </p:sp>
        <p:sp>
          <p:nvSpPr>
            <p:cNvPr id="329" name="Freeform: Shape 358">
              <a:extLst>
                <a:ext uri="{FF2B5EF4-FFF2-40B4-BE49-F238E27FC236}">
                  <a16:creationId xmlns:a16="http://schemas.microsoft.com/office/drawing/2014/main" id="{61C57656-73FB-41F5-3C07-A8A18C076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5498" y="4964470"/>
              <a:ext cx="712606" cy="1445007"/>
            </a:xfrm>
            <a:custGeom>
              <a:avLst/>
              <a:gdLst>
                <a:gd name="T0" fmla="*/ 368743 w 712524"/>
                <a:gd name="T1" fmla="*/ 70810 h 1444840"/>
                <a:gd name="T2" fmla="*/ 533312 w 712524"/>
                <a:gd name="T3" fmla="*/ 14966 h 1444840"/>
                <a:gd name="T4" fmla="*/ 644214 w 712524"/>
                <a:gd name="T5" fmla="*/ 60315 h 1444840"/>
                <a:gd name="T6" fmla="*/ 684022 w 712524"/>
                <a:gd name="T7" fmla="*/ 198348 h 1444840"/>
                <a:gd name="T8" fmla="*/ 660256 w 712524"/>
                <a:gd name="T9" fmla="*/ 360146 h 1444840"/>
                <a:gd name="T10" fmla="*/ 585990 w 712524"/>
                <a:gd name="T11" fmla="*/ 544914 h 1444840"/>
                <a:gd name="T12" fmla="*/ 282601 w 712524"/>
                <a:gd name="T13" fmla="*/ 1079023 h 1444840"/>
                <a:gd name="T14" fmla="*/ 713527 w 712524"/>
                <a:gd name="T15" fmla="*/ 827713 h 1444840"/>
                <a:gd name="T16" fmla="*/ 714122 w 712524"/>
                <a:gd name="T17" fmla="*/ 1030700 h 1444840"/>
                <a:gd name="T18" fmla="*/ 20000 w 712524"/>
                <a:gd name="T19" fmla="*/ 1431527 h 1444840"/>
                <a:gd name="T20" fmla="*/ 19604 w 712524"/>
                <a:gd name="T21" fmla="*/ 1263593 h 1444840"/>
                <a:gd name="T22" fmla="*/ 268143 w 712524"/>
                <a:gd name="T23" fmla="*/ 830089 h 1444840"/>
                <a:gd name="T24" fmla="*/ 412312 w 712524"/>
                <a:gd name="T25" fmla="*/ 565903 h 1444840"/>
                <a:gd name="T26" fmla="*/ 460832 w 712524"/>
                <a:gd name="T27" fmla="*/ 444507 h 1444840"/>
                <a:gd name="T28" fmla="*/ 475489 w 712524"/>
                <a:gd name="T29" fmla="*/ 346875 h 1444840"/>
                <a:gd name="T30" fmla="*/ 442415 w 712524"/>
                <a:gd name="T31" fmla="*/ 263500 h 1444840"/>
                <a:gd name="T32" fmla="*/ 354289 w 712524"/>
                <a:gd name="T33" fmla="*/ 280729 h 1444840"/>
                <a:gd name="T34" fmla="*/ 242398 w 712524"/>
                <a:gd name="T35" fmla="*/ 375985 h 1444840"/>
                <a:gd name="T36" fmla="*/ 129318 w 712524"/>
                <a:gd name="T37" fmla="*/ 528081 h 1444840"/>
                <a:gd name="T38" fmla="*/ 14854 w 712524"/>
                <a:gd name="T39" fmla="*/ 438569 h 1444840"/>
                <a:gd name="T40" fmla="*/ 136053 w 712524"/>
                <a:gd name="T41" fmla="*/ 267067 h 1444840"/>
                <a:gd name="T42" fmla="*/ 241211 w 712524"/>
                <a:gd name="T43" fmla="*/ 160722 h 1444840"/>
                <a:gd name="T44" fmla="*/ 368743 w 712524"/>
                <a:gd name="T45" fmla="*/ 70810 h 144484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12524" h="1444840">
                  <a:moveTo>
                    <a:pt x="368533" y="70770"/>
                  </a:moveTo>
                  <a:cubicBezTo>
                    <a:pt x="430483" y="34946"/>
                    <a:pt x="485307" y="16341"/>
                    <a:pt x="533007" y="14956"/>
                  </a:cubicBezTo>
                  <a:cubicBezTo>
                    <a:pt x="580508" y="13372"/>
                    <a:pt x="617520" y="28613"/>
                    <a:pt x="643844" y="60280"/>
                  </a:cubicBezTo>
                  <a:cubicBezTo>
                    <a:pt x="670168" y="91948"/>
                    <a:pt x="683429" y="137866"/>
                    <a:pt x="683627" y="198233"/>
                  </a:cubicBezTo>
                  <a:cubicBezTo>
                    <a:pt x="683825" y="250880"/>
                    <a:pt x="675908" y="304716"/>
                    <a:pt x="659876" y="359936"/>
                  </a:cubicBezTo>
                  <a:cubicBezTo>
                    <a:pt x="643844" y="415355"/>
                    <a:pt x="619104" y="476711"/>
                    <a:pt x="585655" y="544599"/>
                  </a:cubicBezTo>
                  <a:cubicBezTo>
                    <a:pt x="552007" y="612289"/>
                    <a:pt x="282436" y="1078398"/>
                    <a:pt x="282436" y="1078398"/>
                  </a:cubicBezTo>
                  <a:lnTo>
                    <a:pt x="713117" y="827233"/>
                  </a:lnTo>
                  <a:lnTo>
                    <a:pt x="713712" y="1030105"/>
                  </a:lnTo>
                  <a:lnTo>
                    <a:pt x="19990" y="1430702"/>
                  </a:lnTo>
                  <a:lnTo>
                    <a:pt x="19594" y="1262863"/>
                  </a:lnTo>
                  <a:lnTo>
                    <a:pt x="267988" y="829609"/>
                  </a:lnTo>
                  <a:cubicBezTo>
                    <a:pt x="341616" y="700167"/>
                    <a:pt x="389513" y="612289"/>
                    <a:pt x="412077" y="565578"/>
                  </a:cubicBezTo>
                  <a:cubicBezTo>
                    <a:pt x="434639" y="518869"/>
                    <a:pt x="450671" y="478492"/>
                    <a:pt x="460567" y="444252"/>
                  </a:cubicBezTo>
                  <a:cubicBezTo>
                    <a:pt x="470463" y="409813"/>
                    <a:pt x="475411" y="377354"/>
                    <a:pt x="475214" y="346675"/>
                  </a:cubicBezTo>
                  <a:cubicBezTo>
                    <a:pt x="475016" y="300955"/>
                    <a:pt x="464129" y="273246"/>
                    <a:pt x="442160" y="263350"/>
                  </a:cubicBezTo>
                  <a:cubicBezTo>
                    <a:pt x="420191" y="253652"/>
                    <a:pt x="390701" y="259392"/>
                    <a:pt x="354084" y="280569"/>
                  </a:cubicBezTo>
                  <a:cubicBezTo>
                    <a:pt x="315687" y="302736"/>
                    <a:pt x="278280" y="334602"/>
                    <a:pt x="242258" y="375770"/>
                  </a:cubicBezTo>
                  <a:cubicBezTo>
                    <a:pt x="206236" y="416938"/>
                    <a:pt x="168433" y="467607"/>
                    <a:pt x="129243" y="527776"/>
                  </a:cubicBezTo>
                  <a:lnTo>
                    <a:pt x="14844" y="438314"/>
                  </a:lnTo>
                  <a:cubicBezTo>
                    <a:pt x="63533" y="362311"/>
                    <a:pt x="103910" y="305112"/>
                    <a:pt x="135973" y="266912"/>
                  </a:cubicBezTo>
                  <a:cubicBezTo>
                    <a:pt x="168037" y="228515"/>
                    <a:pt x="203070" y="193087"/>
                    <a:pt x="241071" y="160627"/>
                  </a:cubicBezTo>
                  <a:cubicBezTo>
                    <a:pt x="278873" y="127772"/>
                    <a:pt x="321427" y="97886"/>
                    <a:pt x="368533" y="70770"/>
                  </a:cubicBezTo>
                  <a:close/>
                </a:path>
              </a:pathLst>
            </a:custGeom>
            <a:solidFill>
              <a:srgbClr val="ED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IN" sz="900"/>
            </a:p>
          </p:txBody>
        </p:sp>
        <p:sp>
          <p:nvSpPr>
            <p:cNvPr id="330" name="Freeform: Shape 359">
              <a:extLst>
                <a:ext uri="{FF2B5EF4-FFF2-40B4-BE49-F238E27FC236}">
                  <a16:creationId xmlns:a16="http://schemas.microsoft.com/office/drawing/2014/main" id="{62A84B6C-A286-461F-5B11-5919B81B9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0795" y="3922989"/>
              <a:ext cx="514661" cy="1247061"/>
            </a:xfrm>
            <a:custGeom>
              <a:avLst/>
              <a:gdLst>
                <a:gd name="T0" fmla="*/ 14854 w 514600"/>
                <a:gd name="T1" fmla="*/ 1166641 h 1246917"/>
                <a:gd name="T2" fmla="*/ 133282 w 514600"/>
                <a:gd name="T3" fmla="*/ 1235559 h 1246917"/>
                <a:gd name="T4" fmla="*/ 503619 w 514600"/>
                <a:gd name="T5" fmla="*/ 83771 h 1246917"/>
                <a:gd name="T6" fmla="*/ 384993 w 514600"/>
                <a:gd name="T7" fmla="*/ 14854 h 124691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14600" h="1246917">
                  <a:moveTo>
                    <a:pt x="14844" y="1165966"/>
                  </a:moveTo>
                  <a:lnTo>
                    <a:pt x="133202" y="1234844"/>
                  </a:lnTo>
                  <a:lnTo>
                    <a:pt x="503319" y="83721"/>
                  </a:lnTo>
                  <a:lnTo>
                    <a:pt x="384763" y="14844"/>
                  </a:lnTo>
                  <a:lnTo>
                    <a:pt x="14844" y="1165966"/>
                  </a:lnTo>
                  <a:close/>
                </a:path>
              </a:pathLst>
            </a:custGeom>
            <a:solidFill>
              <a:srgbClr val="ED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IN" sz="900"/>
            </a:p>
          </p:txBody>
        </p:sp>
        <p:sp>
          <p:nvSpPr>
            <p:cNvPr id="331" name="Freeform: Shape 360">
              <a:extLst>
                <a:ext uri="{FF2B5EF4-FFF2-40B4-BE49-F238E27FC236}">
                  <a16:creationId xmlns:a16="http://schemas.microsoft.com/office/drawing/2014/main" id="{8A577787-6B1D-05F8-F10F-935721E1D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11854" y="3591626"/>
              <a:ext cx="1445007" cy="1979462"/>
            </a:xfrm>
            <a:custGeom>
              <a:avLst/>
              <a:gdLst>
                <a:gd name="T0" fmla="*/ 1444883 w 1444840"/>
                <a:gd name="T1" fmla="*/ 83772 h 1979233"/>
                <a:gd name="T2" fmla="*/ 1326455 w 1444840"/>
                <a:gd name="T3" fmla="*/ 14854 h 1979233"/>
                <a:gd name="T4" fmla="*/ 613917 w 1444840"/>
                <a:gd name="T5" fmla="*/ 426176 h 1979233"/>
                <a:gd name="T6" fmla="*/ 614116 w 1444840"/>
                <a:gd name="T7" fmla="*/ 475885 h 1979233"/>
                <a:gd name="T8" fmla="*/ 569953 w 1444840"/>
                <a:gd name="T9" fmla="*/ 450140 h 1979233"/>
                <a:gd name="T10" fmla="*/ 381816 w 1444840"/>
                <a:gd name="T11" fmla="*/ 558667 h 1979233"/>
                <a:gd name="T12" fmla="*/ 14854 w 1444840"/>
                <a:gd name="T13" fmla="*/ 1913440 h 1979233"/>
                <a:gd name="T14" fmla="*/ 133475 w 1444840"/>
                <a:gd name="T15" fmla="*/ 1982358 h 1979233"/>
                <a:gd name="T16" fmla="*/ 500245 w 1444840"/>
                <a:gd name="T17" fmla="*/ 627584 h 1979233"/>
                <a:gd name="T18" fmla="*/ 614312 w 1444840"/>
                <a:gd name="T19" fmla="*/ 561636 h 1979233"/>
                <a:gd name="T20" fmla="*/ 614511 w 1444840"/>
                <a:gd name="T21" fmla="*/ 629168 h 1979233"/>
                <a:gd name="T22" fmla="*/ 733136 w 1444840"/>
                <a:gd name="T23" fmla="*/ 698085 h 1979233"/>
                <a:gd name="T24" fmla="*/ 732543 w 1444840"/>
                <a:gd name="T25" fmla="*/ 495093 h 19792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444840" h="1979233">
                  <a:moveTo>
                    <a:pt x="1444048" y="83722"/>
                  </a:moveTo>
                  <a:lnTo>
                    <a:pt x="1325690" y="14844"/>
                  </a:lnTo>
                  <a:lnTo>
                    <a:pt x="613562" y="425931"/>
                  </a:lnTo>
                  <a:lnTo>
                    <a:pt x="613761" y="475610"/>
                  </a:lnTo>
                  <a:lnTo>
                    <a:pt x="569623" y="449880"/>
                  </a:lnTo>
                  <a:lnTo>
                    <a:pt x="381596" y="558342"/>
                  </a:lnTo>
                  <a:lnTo>
                    <a:pt x="14844" y="1912335"/>
                  </a:lnTo>
                  <a:lnTo>
                    <a:pt x="133400" y="1981213"/>
                  </a:lnTo>
                  <a:lnTo>
                    <a:pt x="499955" y="627219"/>
                  </a:lnTo>
                  <a:lnTo>
                    <a:pt x="613957" y="561311"/>
                  </a:lnTo>
                  <a:lnTo>
                    <a:pt x="614156" y="628803"/>
                  </a:lnTo>
                  <a:lnTo>
                    <a:pt x="732711" y="697680"/>
                  </a:lnTo>
                  <a:lnTo>
                    <a:pt x="732118" y="494808"/>
                  </a:lnTo>
                  <a:lnTo>
                    <a:pt x="1444048" y="83722"/>
                  </a:lnTo>
                  <a:close/>
                </a:path>
              </a:pathLst>
            </a:custGeom>
            <a:solidFill>
              <a:srgbClr val="ED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IN" sz="900"/>
            </a:p>
          </p:txBody>
        </p:sp>
        <p:sp>
          <p:nvSpPr>
            <p:cNvPr id="332" name="Freeform: Shape 361">
              <a:extLst>
                <a:ext uri="{FF2B5EF4-FFF2-40B4-BE49-F238E27FC236}">
                  <a16:creationId xmlns:a16="http://schemas.microsoft.com/office/drawing/2014/main" id="{7B18828D-C496-156C-B0A4-9DB917CE0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0028" y="5083745"/>
              <a:ext cx="257330" cy="158357"/>
            </a:xfrm>
            <a:custGeom>
              <a:avLst/>
              <a:gdLst>
                <a:gd name="T0" fmla="*/ 134273 w 257300"/>
                <a:gd name="T1" fmla="*/ 14854 h 158338"/>
                <a:gd name="T2" fmla="*/ 14854 w 257300"/>
                <a:gd name="T3" fmla="*/ 83772 h 158338"/>
                <a:gd name="T4" fmla="*/ 133283 w 257300"/>
                <a:gd name="T5" fmla="*/ 152689 h 158338"/>
                <a:gd name="T6" fmla="*/ 252894 w 257300"/>
                <a:gd name="T7" fmla="*/ 83772 h 1583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7300" h="158338">
                  <a:moveTo>
                    <a:pt x="134193" y="14844"/>
                  </a:moveTo>
                  <a:lnTo>
                    <a:pt x="14844" y="83722"/>
                  </a:lnTo>
                  <a:lnTo>
                    <a:pt x="133203" y="152599"/>
                  </a:lnTo>
                  <a:lnTo>
                    <a:pt x="252749" y="83722"/>
                  </a:lnTo>
                  <a:lnTo>
                    <a:pt x="134193" y="14844"/>
                  </a:lnTo>
                  <a:close/>
                </a:path>
              </a:pathLst>
            </a:custGeom>
            <a:solidFill>
              <a:srgbClr val="ED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IN" sz="900"/>
            </a:p>
          </p:txBody>
        </p:sp>
        <p:sp>
          <p:nvSpPr>
            <p:cNvPr id="333" name="Freeform: Shape 362">
              <a:extLst>
                <a:ext uri="{FF2B5EF4-FFF2-40B4-BE49-F238E27FC236}">
                  <a16:creationId xmlns:a16="http://schemas.microsoft.com/office/drawing/2014/main" id="{DD427F16-8DD0-0B1C-E888-4B6E9E311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55550" y="5458259"/>
              <a:ext cx="138562" cy="316714"/>
            </a:xfrm>
            <a:custGeom>
              <a:avLst/>
              <a:gdLst>
                <a:gd name="T0" fmla="*/ 14854 w 138546"/>
                <a:gd name="T1" fmla="*/ 14854 h 316677"/>
                <a:gd name="T2" fmla="*/ 15447 w 138546"/>
                <a:gd name="T3" fmla="*/ 251310 h 316677"/>
                <a:gd name="T4" fmla="*/ 134068 w 138546"/>
                <a:gd name="T5" fmla="*/ 320227 h 316677"/>
                <a:gd name="T6" fmla="*/ 133277 w 138546"/>
                <a:gd name="T7" fmla="*/ 83771 h 31667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8546" h="316677">
                  <a:moveTo>
                    <a:pt x="14844" y="14844"/>
                  </a:moveTo>
                  <a:lnTo>
                    <a:pt x="15437" y="251165"/>
                  </a:lnTo>
                  <a:lnTo>
                    <a:pt x="133993" y="320042"/>
                  </a:lnTo>
                  <a:lnTo>
                    <a:pt x="133202" y="83721"/>
                  </a:lnTo>
                  <a:lnTo>
                    <a:pt x="14844" y="14844"/>
                  </a:lnTo>
                  <a:close/>
                </a:path>
              </a:pathLst>
            </a:custGeom>
            <a:solidFill>
              <a:srgbClr val="ED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IN" sz="900"/>
            </a:p>
          </p:txBody>
        </p:sp>
        <p:sp>
          <p:nvSpPr>
            <p:cNvPr id="334" name="Freeform: Shape 363">
              <a:extLst>
                <a:ext uri="{FF2B5EF4-FFF2-40B4-BE49-F238E27FC236}">
                  <a16:creationId xmlns:a16="http://schemas.microsoft.com/office/drawing/2014/main" id="{17B1DC18-0465-A8D0-9000-A855D930EF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31550" y="4435867"/>
              <a:ext cx="771990" cy="1346035"/>
            </a:xfrm>
            <a:custGeom>
              <a:avLst/>
              <a:gdLst>
                <a:gd name="T0" fmla="*/ 760070 w 771901"/>
                <a:gd name="T1" fmla="*/ 83772 h 1345878"/>
                <a:gd name="T2" fmla="*/ 641642 w 771901"/>
                <a:gd name="T3" fmla="*/ 14854 h 1345878"/>
                <a:gd name="T4" fmla="*/ 448161 w 771901"/>
                <a:gd name="T5" fmla="*/ 126548 h 1345878"/>
                <a:gd name="T6" fmla="*/ 14854 w 771901"/>
                <a:gd name="T7" fmla="*/ 1114563 h 1345878"/>
                <a:gd name="T8" fmla="*/ 15250 w 771901"/>
                <a:gd name="T9" fmla="*/ 1282502 h 1345878"/>
                <a:gd name="T10" fmla="*/ 133673 w 771901"/>
                <a:gd name="T11" fmla="*/ 1351419 h 1345878"/>
                <a:gd name="T12" fmla="*/ 133278 w 771901"/>
                <a:gd name="T13" fmla="*/ 1183480 h 1345878"/>
                <a:gd name="T14" fmla="*/ 214873 w 771901"/>
                <a:gd name="T15" fmla="*/ 997322 h 1345878"/>
                <a:gd name="T16" fmla="*/ 318051 w 771901"/>
                <a:gd name="T17" fmla="*/ 1057328 h 1345878"/>
                <a:gd name="T18" fmla="*/ 557079 w 771901"/>
                <a:gd name="T19" fmla="*/ 919295 h 1345878"/>
                <a:gd name="T20" fmla="*/ 556485 w 771901"/>
                <a:gd name="T21" fmla="*/ 725815 h 1345878"/>
                <a:gd name="T22" fmla="*/ 559453 w 771901"/>
                <a:gd name="T23" fmla="*/ 583423 h 1345878"/>
                <a:gd name="T24" fmla="*/ 564605 w 771901"/>
                <a:gd name="T25" fmla="*/ 473510 h 1345878"/>
                <a:gd name="T26" fmla="*/ 468954 w 771901"/>
                <a:gd name="T27" fmla="*/ 418062 h 1345878"/>
                <a:gd name="T28" fmla="*/ 566387 w 771901"/>
                <a:gd name="T29" fmla="*/ 195663 h 1345878"/>
                <a:gd name="T30" fmla="*/ 760070 w 771901"/>
                <a:gd name="T31" fmla="*/ 83772 h 1345878"/>
                <a:gd name="T32" fmla="*/ 440833 w 771901"/>
                <a:gd name="T33" fmla="*/ 514505 h 1345878"/>
                <a:gd name="T34" fmla="*/ 437859 w 771901"/>
                <a:gd name="T35" fmla="*/ 656897 h 1345878"/>
                <a:gd name="T36" fmla="*/ 438458 w 771901"/>
                <a:gd name="T37" fmla="*/ 850378 h 1345878"/>
                <a:gd name="T38" fmla="*/ 225170 w 771901"/>
                <a:gd name="T39" fmla="*/ 973362 h 1345878"/>
                <a:gd name="T40" fmla="*/ 442020 w 771901"/>
                <a:gd name="T41" fmla="*/ 478859 h 1345878"/>
                <a:gd name="T42" fmla="*/ 440833 w 771901"/>
                <a:gd name="T43" fmla="*/ 514505 h 134587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71901" h="1345878">
                  <a:moveTo>
                    <a:pt x="759630" y="83722"/>
                  </a:moveTo>
                  <a:lnTo>
                    <a:pt x="641272" y="14844"/>
                  </a:lnTo>
                  <a:lnTo>
                    <a:pt x="447901" y="126473"/>
                  </a:lnTo>
                  <a:lnTo>
                    <a:pt x="14844" y="1113913"/>
                  </a:lnTo>
                  <a:lnTo>
                    <a:pt x="15240" y="1281752"/>
                  </a:lnTo>
                  <a:lnTo>
                    <a:pt x="133598" y="1350629"/>
                  </a:lnTo>
                  <a:lnTo>
                    <a:pt x="133203" y="1182790"/>
                  </a:lnTo>
                  <a:lnTo>
                    <a:pt x="214748" y="996742"/>
                  </a:lnTo>
                  <a:lnTo>
                    <a:pt x="317866" y="1056713"/>
                  </a:lnTo>
                  <a:lnTo>
                    <a:pt x="556759" y="918760"/>
                  </a:lnTo>
                  <a:lnTo>
                    <a:pt x="556165" y="725390"/>
                  </a:lnTo>
                  <a:cubicBezTo>
                    <a:pt x="556165" y="693128"/>
                    <a:pt x="556957" y="645824"/>
                    <a:pt x="559133" y="583083"/>
                  </a:cubicBezTo>
                  <a:cubicBezTo>
                    <a:pt x="561113" y="520539"/>
                    <a:pt x="562894" y="483923"/>
                    <a:pt x="564280" y="473235"/>
                  </a:cubicBezTo>
                  <a:lnTo>
                    <a:pt x="468684" y="417817"/>
                  </a:lnTo>
                  <a:lnTo>
                    <a:pt x="566062" y="195548"/>
                  </a:lnTo>
                  <a:lnTo>
                    <a:pt x="759630" y="83722"/>
                  </a:lnTo>
                  <a:close/>
                  <a:moveTo>
                    <a:pt x="440578" y="514205"/>
                  </a:moveTo>
                  <a:cubicBezTo>
                    <a:pt x="438401" y="576947"/>
                    <a:pt x="437609" y="624449"/>
                    <a:pt x="437609" y="656512"/>
                  </a:cubicBezTo>
                  <a:lnTo>
                    <a:pt x="438203" y="849883"/>
                  </a:lnTo>
                  <a:lnTo>
                    <a:pt x="225040" y="972794"/>
                  </a:lnTo>
                  <a:lnTo>
                    <a:pt x="441765" y="478579"/>
                  </a:lnTo>
                  <a:cubicBezTo>
                    <a:pt x="441370" y="489465"/>
                    <a:pt x="440974" y="501142"/>
                    <a:pt x="440578" y="514205"/>
                  </a:cubicBezTo>
                  <a:close/>
                </a:path>
              </a:pathLst>
            </a:custGeom>
            <a:solidFill>
              <a:srgbClr val="ED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IN" sz="900"/>
            </a:p>
          </p:txBody>
        </p:sp>
        <p:sp>
          <p:nvSpPr>
            <p:cNvPr id="335" name="Freeform: Shape 364">
              <a:extLst>
                <a:ext uri="{FF2B5EF4-FFF2-40B4-BE49-F238E27FC236}">
                  <a16:creationId xmlns:a16="http://schemas.microsoft.com/office/drawing/2014/main" id="{DCF07A5B-8412-F056-09BD-C6FFB54FB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29210" y="3660511"/>
              <a:ext cx="732401" cy="1504391"/>
            </a:xfrm>
            <a:custGeom>
              <a:avLst/>
              <a:gdLst>
                <a:gd name="T0" fmla="*/ 727194 w 732316"/>
                <a:gd name="T1" fmla="*/ 14854 h 1504217"/>
                <a:gd name="T2" fmla="*/ 727788 w 732316"/>
                <a:gd name="T3" fmla="*/ 166153 h 1504217"/>
                <a:gd name="T4" fmla="*/ 354883 w 732316"/>
                <a:gd name="T5" fmla="*/ 1371216 h 1504217"/>
                <a:gd name="T6" fmla="*/ 134866 w 732316"/>
                <a:gd name="T7" fmla="*/ 1498155 h 1504217"/>
                <a:gd name="T8" fmla="*/ 505198 w 732316"/>
                <a:gd name="T9" fmla="*/ 346368 h 1504217"/>
                <a:gd name="T10" fmla="*/ 15447 w 732316"/>
                <a:gd name="T11" fmla="*/ 629167 h 1504217"/>
                <a:gd name="T12" fmla="*/ 14854 w 732316"/>
                <a:gd name="T13" fmla="*/ 426176 h 15042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32316" h="1504217">
                  <a:moveTo>
                    <a:pt x="726774" y="14844"/>
                  </a:moveTo>
                  <a:lnTo>
                    <a:pt x="727368" y="166058"/>
                  </a:lnTo>
                  <a:lnTo>
                    <a:pt x="354678" y="1370421"/>
                  </a:lnTo>
                  <a:lnTo>
                    <a:pt x="134786" y="1497290"/>
                  </a:lnTo>
                  <a:lnTo>
                    <a:pt x="504903" y="346168"/>
                  </a:lnTo>
                  <a:lnTo>
                    <a:pt x="15437" y="628802"/>
                  </a:lnTo>
                  <a:lnTo>
                    <a:pt x="14844" y="425931"/>
                  </a:lnTo>
                  <a:lnTo>
                    <a:pt x="726774" y="14844"/>
                  </a:lnTo>
                  <a:close/>
                </a:path>
              </a:pathLst>
            </a:custGeom>
            <a:solidFill>
              <a:srgbClr val="FDD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IN" sz="900"/>
            </a:p>
          </p:txBody>
        </p:sp>
        <p:sp>
          <p:nvSpPr>
            <p:cNvPr id="336" name="Freeform: Shape 365">
              <a:extLst>
                <a:ext uri="{FF2B5EF4-FFF2-40B4-BE49-F238E27FC236}">
                  <a16:creationId xmlns:a16="http://schemas.microsoft.com/office/drawing/2014/main" id="{384315A7-6F19-16F1-DCC3-D3530C50F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30423" y="4095598"/>
              <a:ext cx="574044" cy="1484597"/>
            </a:xfrm>
            <a:custGeom>
              <a:avLst/>
              <a:gdLst>
                <a:gd name="T0" fmla="*/ 569756 w 573977"/>
                <a:gd name="T1" fmla="*/ 14854 h 1484425"/>
                <a:gd name="T2" fmla="*/ 202793 w 573977"/>
                <a:gd name="T3" fmla="*/ 1369435 h 1484425"/>
                <a:gd name="T4" fmla="*/ 14854 w 573977"/>
                <a:gd name="T5" fmla="*/ 1478155 h 1484425"/>
                <a:gd name="T6" fmla="*/ 381624 w 573977"/>
                <a:gd name="T7" fmla="*/ 123376 h 148442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3977" h="1484425">
                  <a:moveTo>
                    <a:pt x="569426" y="14844"/>
                  </a:moveTo>
                  <a:lnTo>
                    <a:pt x="202673" y="1368640"/>
                  </a:lnTo>
                  <a:lnTo>
                    <a:pt x="14844" y="1477300"/>
                  </a:lnTo>
                  <a:lnTo>
                    <a:pt x="381399" y="123306"/>
                  </a:lnTo>
                  <a:lnTo>
                    <a:pt x="569426" y="14844"/>
                  </a:lnTo>
                  <a:close/>
                </a:path>
              </a:pathLst>
            </a:custGeom>
            <a:solidFill>
              <a:srgbClr val="FDD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IN" sz="900"/>
            </a:p>
          </p:txBody>
        </p:sp>
        <p:sp>
          <p:nvSpPr>
            <p:cNvPr id="337" name="Freeform: Shape 366">
              <a:extLst>
                <a:ext uri="{FF2B5EF4-FFF2-40B4-BE49-F238E27FC236}">
                  <a16:creationId xmlns:a16="http://schemas.microsoft.com/office/drawing/2014/main" id="{85DB7720-E308-8FC1-7CC1-98A22DF873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50121" y="4504752"/>
              <a:ext cx="771990" cy="1286651"/>
            </a:xfrm>
            <a:custGeom>
              <a:avLst/>
              <a:gdLst>
                <a:gd name="T0" fmla="*/ 643423 w 771901"/>
                <a:gd name="T1" fmla="*/ 731950 h 1286501"/>
                <a:gd name="T2" fmla="*/ 763038 w 771901"/>
                <a:gd name="T3" fmla="*/ 662835 h 1286501"/>
                <a:gd name="T4" fmla="*/ 763632 w 771901"/>
                <a:gd name="T5" fmla="*/ 850180 h 1286501"/>
                <a:gd name="T6" fmla="*/ 644016 w 771901"/>
                <a:gd name="T7" fmla="*/ 919295 h 1286501"/>
                <a:gd name="T8" fmla="*/ 644610 w 771901"/>
                <a:gd name="T9" fmla="*/ 1155756 h 1286501"/>
                <a:gd name="T10" fmla="*/ 439644 w 771901"/>
                <a:gd name="T11" fmla="*/ 1274182 h 1286501"/>
                <a:gd name="T12" fmla="*/ 439051 w 771901"/>
                <a:gd name="T13" fmla="*/ 1037723 h 1286501"/>
                <a:gd name="T14" fmla="*/ 15249 w 771901"/>
                <a:gd name="T15" fmla="*/ 1282498 h 1286501"/>
                <a:gd name="T16" fmla="*/ 14854 w 771901"/>
                <a:gd name="T17" fmla="*/ 1114563 h 1286501"/>
                <a:gd name="T18" fmla="*/ 448161 w 771901"/>
                <a:gd name="T19" fmla="*/ 126548 h 1286501"/>
                <a:gd name="T20" fmla="*/ 641641 w 771901"/>
                <a:gd name="T21" fmla="*/ 14854 h 1286501"/>
                <a:gd name="T22" fmla="*/ 643423 w 771901"/>
                <a:gd name="T23" fmla="*/ 731950 h 1286501"/>
                <a:gd name="T24" fmla="*/ 440831 w 771901"/>
                <a:gd name="T25" fmla="*/ 514307 h 1286501"/>
                <a:gd name="T26" fmla="*/ 445978 w 771901"/>
                <a:gd name="T27" fmla="*/ 404395 h 1286501"/>
                <a:gd name="T28" fmla="*/ 440436 w 771901"/>
                <a:gd name="T29" fmla="*/ 407565 h 1286501"/>
                <a:gd name="T30" fmla="*/ 380430 w 771901"/>
                <a:gd name="T31" fmla="*/ 567380 h 1286501"/>
                <a:gd name="T32" fmla="*/ 199424 w 771901"/>
                <a:gd name="T33" fmla="*/ 988411 h 1286501"/>
                <a:gd name="T34" fmla="*/ 438456 w 771901"/>
                <a:gd name="T35" fmla="*/ 850378 h 1286501"/>
                <a:gd name="T36" fmla="*/ 437858 w 771901"/>
                <a:gd name="T37" fmla="*/ 656897 h 1286501"/>
                <a:gd name="T38" fmla="*/ 440831 w 771901"/>
                <a:gd name="T39" fmla="*/ 514307 h 12865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771901" h="1286501">
                  <a:moveTo>
                    <a:pt x="643053" y="731525"/>
                  </a:moveTo>
                  <a:lnTo>
                    <a:pt x="762598" y="662450"/>
                  </a:lnTo>
                  <a:lnTo>
                    <a:pt x="763192" y="849685"/>
                  </a:lnTo>
                  <a:lnTo>
                    <a:pt x="643646" y="918760"/>
                  </a:lnTo>
                  <a:lnTo>
                    <a:pt x="644240" y="1155081"/>
                  </a:lnTo>
                  <a:lnTo>
                    <a:pt x="439389" y="1273439"/>
                  </a:lnTo>
                  <a:lnTo>
                    <a:pt x="438796" y="1037118"/>
                  </a:lnTo>
                  <a:lnTo>
                    <a:pt x="15239" y="1281752"/>
                  </a:lnTo>
                  <a:lnTo>
                    <a:pt x="14844" y="1113913"/>
                  </a:lnTo>
                  <a:lnTo>
                    <a:pt x="447901" y="126473"/>
                  </a:lnTo>
                  <a:lnTo>
                    <a:pt x="641271" y="14844"/>
                  </a:lnTo>
                  <a:lnTo>
                    <a:pt x="643053" y="731525"/>
                  </a:lnTo>
                  <a:close/>
                  <a:moveTo>
                    <a:pt x="440576" y="514007"/>
                  </a:moveTo>
                  <a:cubicBezTo>
                    <a:pt x="442754" y="451463"/>
                    <a:pt x="444337" y="414847"/>
                    <a:pt x="445723" y="404160"/>
                  </a:cubicBezTo>
                  <a:lnTo>
                    <a:pt x="440181" y="407327"/>
                  </a:lnTo>
                  <a:cubicBezTo>
                    <a:pt x="423555" y="459578"/>
                    <a:pt x="403565" y="512819"/>
                    <a:pt x="380210" y="567050"/>
                  </a:cubicBezTo>
                  <a:lnTo>
                    <a:pt x="199309" y="987836"/>
                  </a:lnTo>
                  <a:lnTo>
                    <a:pt x="438201" y="849883"/>
                  </a:lnTo>
                  <a:lnTo>
                    <a:pt x="437608" y="656512"/>
                  </a:lnTo>
                  <a:cubicBezTo>
                    <a:pt x="437410" y="624250"/>
                    <a:pt x="438400" y="576749"/>
                    <a:pt x="440576" y="514007"/>
                  </a:cubicBezTo>
                </a:path>
              </a:pathLst>
            </a:custGeom>
            <a:solidFill>
              <a:srgbClr val="FDD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IN" sz="900"/>
            </a:p>
          </p:txBody>
        </p:sp>
        <p:sp>
          <p:nvSpPr>
            <p:cNvPr id="338" name="Freeform: Shape 367">
              <a:extLst>
                <a:ext uri="{FF2B5EF4-FFF2-40B4-BE49-F238E27FC236}">
                  <a16:creationId xmlns:a16="http://schemas.microsoft.com/office/drawing/2014/main" id="{04114058-5905-ABA9-3529-2B4FCBD5A5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9910" y="5455487"/>
              <a:ext cx="178152" cy="118768"/>
            </a:xfrm>
            <a:custGeom>
              <a:avLst/>
              <a:gdLst>
                <a:gd name="T0" fmla="*/ 133283 w 178131"/>
                <a:gd name="T1" fmla="*/ 104365 h 118754"/>
                <a:gd name="T2" fmla="*/ 14854 w 178131"/>
                <a:gd name="T3" fmla="*/ 36636 h 118754"/>
                <a:gd name="T4" fmla="*/ 18813 w 178131"/>
                <a:gd name="T5" fmla="*/ 14854 h 118754"/>
                <a:gd name="T6" fmla="*/ 176850 w 178131"/>
                <a:gd name="T7" fmla="*/ 40600 h 1187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8131" h="118754">
                  <a:moveTo>
                    <a:pt x="133203" y="104305"/>
                  </a:moveTo>
                  <a:lnTo>
                    <a:pt x="14844" y="36616"/>
                  </a:lnTo>
                  <a:lnTo>
                    <a:pt x="18803" y="14844"/>
                  </a:lnTo>
                  <a:lnTo>
                    <a:pt x="176745" y="40575"/>
                  </a:lnTo>
                  <a:lnTo>
                    <a:pt x="133203" y="104305"/>
                  </a:lnTo>
                  <a:close/>
                </a:path>
              </a:pathLst>
            </a:custGeom>
            <a:solidFill>
              <a:srgbClr val="ED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IN" sz="900"/>
            </a:p>
          </p:txBody>
        </p:sp>
        <p:sp>
          <p:nvSpPr>
            <p:cNvPr id="339" name="Freeform: Shape 368">
              <a:extLst>
                <a:ext uri="{FF2B5EF4-FFF2-40B4-BE49-F238E27FC236}">
                  <a16:creationId xmlns:a16="http://schemas.microsoft.com/office/drawing/2014/main" id="{0DD1A106-822C-549C-F236-D59D2301F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49242" y="4975666"/>
              <a:ext cx="158357" cy="178152"/>
            </a:xfrm>
            <a:custGeom>
              <a:avLst/>
              <a:gdLst>
                <a:gd name="T0" fmla="*/ 133480 w 158338"/>
                <a:gd name="T1" fmla="*/ 167741 h 178131"/>
                <a:gd name="T2" fmla="*/ 14854 w 158338"/>
                <a:gd name="T3" fmla="*/ 100011 h 178131"/>
                <a:gd name="T4" fmla="*/ 14854 w 158338"/>
                <a:gd name="T5" fmla="*/ 14854 h 178131"/>
                <a:gd name="T6" fmla="*/ 149918 w 158338"/>
                <a:gd name="T7" fmla="*/ 91297 h 17813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8338" h="178131">
                  <a:moveTo>
                    <a:pt x="133400" y="167641"/>
                  </a:moveTo>
                  <a:lnTo>
                    <a:pt x="14844" y="99951"/>
                  </a:lnTo>
                  <a:lnTo>
                    <a:pt x="14844" y="14844"/>
                  </a:lnTo>
                  <a:lnTo>
                    <a:pt x="149828" y="91242"/>
                  </a:lnTo>
                  <a:lnTo>
                    <a:pt x="133400" y="167641"/>
                  </a:lnTo>
                  <a:close/>
                </a:path>
              </a:pathLst>
            </a:custGeom>
            <a:solidFill>
              <a:srgbClr val="ED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IN" sz="900"/>
            </a:p>
          </p:txBody>
        </p:sp>
        <p:sp>
          <p:nvSpPr>
            <p:cNvPr id="340" name="Freeform: Shape 369">
              <a:extLst>
                <a:ext uri="{FF2B5EF4-FFF2-40B4-BE49-F238E27FC236}">
                  <a16:creationId xmlns:a16="http://schemas.microsoft.com/office/drawing/2014/main" id="{2B30D08B-1929-3294-B0B8-1238BF228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71039" y="6288248"/>
              <a:ext cx="217741" cy="178152"/>
            </a:xfrm>
            <a:custGeom>
              <a:avLst/>
              <a:gdLst>
                <a:gd name="T0" fmla="*/ 133283 w 217715"/>
                <a:gd name="T1" fmla="*/ 174475 h 178131"/>
                <a:gd name="T2" fmla="*/ 14854 w 217715"/>
                <a:gd name="T3" fmla="*/ 106943 h 178131"/>
                <a:gd name="T4" fmla="*/ 14854 w 217715"/>
                <a:gd name="T5" fmla="*/ 21787 h 178131"/>
                <a:gd name="T6" fmla="*/ 203586 w 217715"/>
                <a:gd name="T7" fmla="*/ 14854 h 17813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7715" h="178131">
                  <a:moveTo>
                    <a:pt x="133203" y="174370"/>
                  </a:moveTo>
                  <a:lnTo>
                    <a:pt x="14844" y="106878"/>
                  </a:lnTo>
                  <a:lnTo>
                    <a:pt x="14844" y="21772"/>
                  </a:lnTo>
                  <a:lnTo>
                    <a:pt x="203466" y="14844"/>
                  </a:lnTo>
                  <a:lnTo>
                    <a:pt x="133203" y="174370"/>
                  </a:lnTo>
                  <a:close/>
                </a:path>
              </a:pathLst>
            </a:custGeom>
            <a:solidFill>
              <a:srgbClr val="ED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IN" sz="900"/>
            </a:p>
          </p:txBody>
        </p:sp>
        <p:sp>
          <p:nvSpPr>
            <p:cNvPr id="341" name="Freeform: Shape 370">
              <a:extLst>
                <a:ext uri="{FF2B5EF4-FFF2-40B4-BE49-F238E27FC236}">
                  <a16:creationId xmlns:a16="http://schemas.microsoft.com/office/drawing/2014/main" id="{A71D22C6-B1B4-D58A-CF89-7E716F37C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34000" y="5776755"/>
              <a:ext cx="277125" cy="257330"/>
            </a:xfrm>
            <a:custGeom>
              <a:avLst/>
              <a:gdLst>
                <a:gd name="T0" fmla="*/ 133480 w 277092"/>
                <a:gd name="T1" fmla="*/ 242794 h 257300"/>
                <a:gd name="T2" fmla="*/ 14854 w 277092"/>
                <a:gd name="T3" fmla="*/ 175064 h 257300"/>
                <a:gd name="T4" fmla="*/ 144965 w 277092"/>
                <a:gd name="T5" fmla="*/ 14854 h 257300"/>
                <a:gd name="T6" fmla="*/ 263591 w 277092"/>
                <a:gd name="T7" fmla="*/ 82584 h 2573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77092" h="257300">
                  <a:moveTo>
                    <a:pt x="133400" y="242654"/>
                  </a:moveTo>
                  <a:lnTo>
                    <a:pt x="14844" y="174964"/>
                  </a:lnTo>
                  <a:lnTo>
                    <a:pt x="144880" y="14844"/>
                  </a:lnTo>
                  <a:lnTo>
                    <a:pt x="263436" y="82534"/>
                  </a:lnTo>
                  <a:lnTo>
                    <a:pt x="133400" y="242654"/>
                  </a:lnTo>
                  <a:close/>
                </a:path>
              </a:pathLst>
            </a:custGeom>
            <a:solidFill>
              <a:srgbClr val="ED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IN" sz="900"/>
            </a:p>
          </p:txBody>
        </p:sp>
        <p:sp>
          <p:nvSpPr>
            <p:cNvPr id="342" name="Freeform: Shape 371">
              <a:extLst>
                <a:ext uri="{FF2B5EF4-FFF2-40B4-BE49-F238E27FC236}">
                  <a16:creationId xmlns:a16="http://schemas.microsoft.com/office/drawing/2014/main" id="{FC8359DD-951B-3B2B-FF49-A685AEBA0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4067" y="5031970"/>
              <a:ext cx="712606" cy="1445007"/>
            </a:xfrm>
            <a:custGeom>
              <a:avLst/>
              <a:gdLst>
                <a:gd name="T0" fmla="*/ 368545 w 712524"/>
                <a:gd name="T1" fmla="*/ 70810 h 1444840"/>
                <a:gd name="T2" fmla="*/ 533114 w 712524"/>
                <a:gd name="T3" fmla="*/ 14966 h 1444840"/>
                <a:gd name="T4" fmla="*/ 644017 w 712524"/>
                <a:gd name="T5" fmla="*/ 60315 h 1444840"/>
                <a:gd name="T6" fmla="*/ 683824 w 712524"/>
                <a:gd name="T7" fmla="*/ 198348 h 1444840"/>
                <a:gd name="T8" fmla="*/ 660059 w 712524"/>
                <a:gd name="T9" fmla="*/ 360146 h 1444840"/>
                <a:gd name="T10" fmla="*/ 585793 w 712524"/>
                <a:gd name="T11" fmla="*/ 544914 h 1444840"/>
                <a:gd name="T12" fmla="*/ 408155 w 712524"/>
                <a:gd name="T13" fmla="*/ 854646 h 1444840"/>
                <a:gd name="T14" fmla="*/ 280815 w 712524"/>
                <a:gd name="T15" fmla="*/ 1066544 h 1444840"/>
                <a:gd name="T16" fmla="*/ 280815 w 712524"/>
                <a:gd name="T17" fmla="*/ 1077437 h 1444840"/>
                <a:gd name="T18" fmla="*/ 713527 w 712524"/>
                <a:gd name="T19" fmla="*/ 827713 h 1444840"/>
                <a:gd name="T20" fmla="*/ 714122 w 712524"/>
                <a:gd name="T21" fmla="*/ 1030700 h 1444840"/>
                <a:gd name="T22" fmla="*/ 20000 w 712524"/>
                <a:gd name="T23" fmla="*/ 1431527 h 1444840"/>
                <a:gd name="T24" fmla="*/ 19604 w 712524"/>
                <a:gd name="T25" fmla="*/ 1263593 h 1444840"/>
                <a:gd name="T26" fmla="*/ 268143 w 712524"/>
                <a:gd name="T27" fmla="*/ 830088 h 1444840"/>
                <a:gd name="T28" fmla="*/ 412312 w 712524"/>
                <a:gd name="T29" fmla="*/ 565903 h 1444840"/>
                <a:gd name="T30" fmla="*/ 460833 w 712524"/>
                <a:gd name="T31" fmla="*/ 444507 h 1444840"/>
                <a:gd name="T32" fmla="*/ 475489 w 712524"/>
                <a:gd name="T33" fmla="*/ 346875 h 1444840"/>
                <a:gd name="T34" fmla="*/ 442415 w 712524"/>
                <a:gd name="T35" fmla="*/ 263500 h 1444840"/>
                <a:gd name="T36" fmla="*/ 354290 w 712524"/>
                <a:gd name="T37" fmla="*/ 280729 h 1444840"/>
                <a:gd name="T38" fmla="*/ 242398 w 712524"/>
                <a:gd name="T39" fmla="*/ 375985 h 1444840"/>
                <a:gd name="T40" fmla="*/ 129318 w 712524"/>
                <a:gd name="T41" fmla="*/ 528080 h 1444840"/>
                <a:gd name="T42" fmla="*/ 14854 w 712524"/>
                <a:gd name="T43" fmla="*/ 438569 h 1444840"/>
                <a:gd name="T44" fmla="*/ 136053 w 712524"/>
                <a:gd name="T45" fmla="*/ 267067 h 1444840"/>
                <a:gd name="T46" fmla="*/ 241211 w 712524"/>
                <a:gd name="T47" fmla="*/ 160722 h 1444840"/>
                <a:gd name="T48" fmla="*/ 368545 w 712524"/>
                <a:gd name="T49" fmla="*/ 70810 h 144484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12524" h="1444840">
                  <a:moveTo>
                    <a:pt x="368335" y="70770"/>
                  </a:moveTo>
                  <a:cubicBezTo>
                    <a:pt x="430285" y="34946"/>
                    <a:pt x="485308" y="16341"/>
                    <a:pt x="532809" y="14956"/>
                  </a:cubicBezTo>
                  <a:cubicBezTo>
                    <a:pt x="580311" y="13372"/>
                    <a:pt x="617323" y="28613"/>
                    <a:pt x="643647" y="60280"/>
                  </a:cubicBezTo>
                  <a:cubicBezTo>
                    <a:pt x="669970" y="91948"/>
                    <a:pt x="683232" y="137866"/>
                    <a:pt x="683429" y="198233"/>
                  </a:cubicBezTo>
                  <a:cubicBezTo>
                    <a:pt x="683627" y="250880"/>
                    <a:pt x="675711" y="304716"/>
                    <a:pt x="659679" y="359936"/>
                  </a:cubicBezTo>
                  <a:cubicBezTo>
                    <a:pt x="643647" y="415355"/>
                    <a:pt x="618907" y="476711"/>
                    <a:pt x="585458" y="544599"/>
                  </a:cubicBezTo>
                  <a:cubicBezTo>
                    <a:pt x="551810" y="612289"/>
                    <a:pt x="492632" y="715605"/>
                    <a:pt x="407920" y="854151"/>
                  </a:cubicBezTo>
                  <a:lnTo>
                    <a:pt x="280655" y="1065929"/>
                  </a:lnTo>
                  <a:lnTo>
                    <a:pt x="280655" y="1076815"/>
                  </a:lnTo>
                  <a:lnTo>
                    <a:pt x="713117" y="827233"/>
                  </a:lnTo>
                  <a:lnTo>
                    <a:pt x="713712" y="1030105"/>
                  </a:lnTo>
                  <a:lnTo>
                    <a:pt x="19990" y="1430702"/>
                  </a:lnTo>
                  <a:lnTo>
                    <a:pt x="19594" y="1262863"/>
                  </a:lnTo>
                  <a:lnTo>
                    <a:pt x="267988" y="829608"/>
                  </a:lnTo>
                  <a:cubicBezTo>
                    <a:pt x="341616" y="700167"/>
                    <a:pt x="389513" y="612289"/>
                    <a:pt x="412077" y="565578"/>
                  </a:cubicBezTo>
                  <a:cubicBezTo>
                    <a:pt x="434639" y="518869"/>
                    <a:pt x="450672" y="478492"/>
                    <a:pt x="460568" y="444252"/>
                  </a:cubicBezTo>
                  <a:cubicBezTo>
                    <a:pt x="470464" y="409813"/>
                    <a:pt x="475412" y="377354"/>
                    <a:pt x="475214" y="346675"/>
                  </a:cubicBezTo>
                  <a:cubicBezTo>
                    <a:pt x="475016" y="300955"/>
                    <a:pt x="464131" y="273246"/>
                    <a:pt x="442160" y="263350"/>
                  </a:cubicBezTo>
                  <a:cubicBezTo>
                    <a:pt x="420191" y="253652"/>
                    <a:pt x="390701" y="259391"/>
                    <a:pt x="354085" y="280569"/>
                  </a:cubicBezTo>
                  <a:cubicBezTo>
                    <a:pt x="315688" y="302736"/>
                    <a:pt x="278280" y="334602"/>
                    <a:pt x="242258" y="375770"/>
                  </a:cubicBezTo>
                  <a:cubicBezTo>
                    <a:pt x="206236" y="416938"/>
                    <a:pt x="168433" y="467607"/>
                    <a:pt x="129243" y="527775"/>
                  </a:cubicBezTo>
                  <a:lnTo>
                    <a:pt x="14844" y="438314"/>
                  </a:lnTo>
                  <a:cubicBezTo>
                    <a:pt x="63533" y="362311"/>
                    <a:pt x="103910" y="305111"/>
                    <a:pt x="135973" y="266912"/>
                  </a:cubicBezTo>
                  <a:cubicBezTo>
                    <a:pt x="168037" y="228515"/>
                    <a:pt x="203070" y="193087"/>
                    <a:pt x="241071" y="160627"/>
                  </a:cubicBezTo>
                  <a:cubicBezTo>
                    <a:pt x="278873" y="127772"/>
                    <a:pt x="321427" y="97886"/>
                    <a:pt x="368335" y="70770"/>
                  </a:cubicBezTo>
                  <a:close/>
                </a:path>
              </a:pathLst>
            </a:custGeom>
            <a:solidFill>
              <a:srgbClr val="FDD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IN" sz="900"/>
            </a:p>
          </p:txBody>
        </p:sp>
      </p:grpSp>
      <p:pic>
        <p:nvPicPr>
          <p:cNvPr id="343" name="Graphic 342" descr="Medal">
            <a:extLst>
              <a:ext uri="{FF2B5EF4-FFF2-40B4-BE49-F238E27FC236}">
                <a16:creationId xmlns:a16="http://schemas.microsoft.com/office/drawing/2014/main" id="{FCADD2CB-A9F2-2770-AC75-7238B1717D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3834" y="4824795"/>
            <a:ext cx="914400" cy="914400"/>
          </a:xfrm>
          <a:prstGeom prst="rect">
            <a:avLst/>
          </a:prstGeom>
        </p:spPr>
      </p:pic>
      <p:sp>
        <p:nvSpPr>
          <p:cNvPr id="344" name="Title 1">
            <a:extLst>
              <a:ext uri="{FF2B5EF4-FFF2-40B4-BE49-F238E27FC236}">
                <a16:creationId xmlns:a16="http://schemas.microsoft.com/office/drawing/2014/main" id="{99F1E5BD-4F80-F54D-208D-5DB55B50DF5A}"/>
              </a:ext>
            </a:extLst>
          </p:cNvPr>
          <p:cNvSpPr txBox="1">
            <a:spLocks/>
          </p:cNvSpPr>
          <p:nvPr/>
        </p:nvSpPr>
        <p:spPr>
          <a:xfrm>
            <a:off x="640256" y="2009348"/>
            <a:ext cx="1986399" cy="44706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1400" b="1" u="sng" dirty="0">
                <a:latin typeface="Open Sans" panose="020B0606030504020204" pitchFamily="34" charset="0"/>
              </a:rPr>
              <a:t>Global Teacher Educator</a:t>
            </a:r>
            <a:endParaRPr lang="en-IN" sz="1400" dirty="0"/>
          </a:p>
        </p:txBody>
      </p:sp>
      <p:pic>
        <p:nvPicPr>
          <p:cNvPr id="345" name="Picture 344">
            <a:extLst>
              <a:ext uri="{FF2B5EF4-FFF2-40B4-BE49-F238E27FC236}">
                <a16:creationId xmlns:a16="http://schemas.microsoft.com/office/drawing/2014/main" id="{FCCFAAF6-687B-D86B-3278-7C050672C5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11" y="3783352"/>
            <a:ext cx="402528" cy="402528"/>
          </a:xfrm>
          <a:prstGeom prst="rect">
            <a:avLst/>
          </a:prstGeom>
        </p:spPr>
      </p:pic>
      <p:pic>
        <p:nvPicPr>
          <p:cNvPr id="346" name="Picture 345">
            <a:extLst>
              <a:ext uri="{FF2B5EF4-FFF2-40B4-BE49-F238E27FC236}">
                <a16:creationId xmlns:a16="http://schemas.microsoft.com/office/drawing/2014/main" id="{B3BF0A85-1CB2-C199-C5F9-482332195BC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9" t="5903" r="19158" b="4867"/>
          <a:stretch/>
        </p:blipFill>
        <p:spPr>
          <a:xfrm>
            <a:off x="188678" y="3229784"/>
            <a:ext cx="394802" cy="403461"/>
          </a:xfrm>
          <a:prstGeom prst="rect">
            <a:avLst/>
          </a:prstGeom>
        </p:spPr>
      </p:pic>
      <p:pic>
        <p:nvPicPr>
          <p:cNvPr id="347" name="Picture 346">
            <a:extLst>
              <a:ext uri="{FF2B5EF4-FFF2-40B4-BE49-F238E27FC236}">
                <a16:creationId xmlns:a16="http://schemas.microsoft.com/office/drawing/2014/main" id="{27D4D8A8-08AD-A693-E0A3-D6121DAD56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20" y="1994554"/>
            <a:ext cx="450696" cy="4470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8" name="Picture 347">
            <a:extLst>
              <a:ext uri="{FF2B5EF4-FFF2-40B4-BE49-F238E27FC236}">
                <a16:creationId xmlns:a16="http://schemas.microsoft.com/office/drawing/2014/main" id="{FBE164B4-2C41-FE42-8F37-450B460BBDE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3" t="6980" r="5986" b="6417"/>
          <a:stretch/>
        </p:blipFill>
        <p:spPr>
          <a:xfrm>
            <a:off x="122156" y="2592615"/>
            <a:ext cx="461324" cy="457942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49" name="Title 1">
            <a:extLst>
              <a:ext uri="{FF2B5EF4-FFF2-40B4-BE49-F238E27FC236}">
                <a16:creationId xmlns:a16="http://schemas.microsoft.com/office/drawing/2014/main" id="{137EC89C-1842-B2A8-4AA3-C7ABC29CEA0F}"/>
              </a:ext>
            </a:extLst>
          </p:cNvPr>
          <p:cNvSpPr txBox="1">
            <a:spLocks/>
          </p:cNvSpPr>
          <p:nvPr/>
        </p:nvSpPr>
        <p:spPr>
          <a:xfrm>
            <a:off x="579268" y="3258778"/>
            <a:ext cx="1884604" cy="44706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1400" b="1" u="sng" dirty="0">
                <a:latin typeface="Open Sans" panose="020B0606030504020204" pitchFamily="34" charset="0"/>
              </a:rPr>
              <a:t>Yogesh.sonawane.9003</a:t>
            </a:r>
            <a:endParaRPr lang="en-IN" sz="1400" dirty="0"/>
          </a:p>
        </p:txBody>
      </p:sp>
      <p:sp>
        <p:nvSpPr>
          <p:cNvPr id="350" name="Title 1">
            <a:extLst>
              <a:ext uri="{FF2B5EF4-FFF2-40B4-BE49-F238E27FC236}">
                <a16:creationId xmlns:a16="http://schemas.microsoft.com/office/drawing/2014/main" id="{F1184F3A-DA1F-4789-FC66-9614EA93F97F}"/>
              </a:ext>
            </a:extLst>
          </p:cNvPr>
          <p:cNvSpPr txBox="1">
            <a:spLocks/>
          </p:cNvSpPr>
          <p:nvPr/>
        </p:nvSpPr>
        <p:spPr>
          <a:xfrm>
            <a:off x="622716" y="3797094"/>
            <a:ext cx="1986399" cy="44706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1400" b="1" u="sng" dirty="0">
                <a:latin typeface="Open Sans" panose="020B0606030504020204" pitchFamily="34" charset="0"/>
              </a:rPr>
              <a:t>Global Teacher Educator</a:t>
            </a:r>
            <a:endParaRPr lang="en-IN" sz="1400" dirty="0"/>
          </a:p>
        </p:txBody>
      </p:sp>
      <p:sp>
        <p:nvSpPr>
          <p:cNvPr id="351" name="Title 1">
            <a:extLst>
              <a:ext uri="{FF2B5EF4-FFF2-40B4-BE49-F238E27FC236}">
                <a16:creationId xmlns:a16="http://schemas.microsoft.com/office/drawing/2014/main" id="{7D7D8933-78F4-0387-9911-E9B654538F28}"/>
              </a:ext>
            </a:extLst>
          </p:cNvPr>
          <p:cNvSpPr txBox="1">
            <a:spLocks/>
          </p:cNvSpPr>
          <p:nvPr/>
        </p:nvSpPr>
        <p:spPr>
          <a:xfrm>
            <a:off x="619351" y="2753768"/>
            <a:ext cx="1884604" cy="23879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1400" b="1" u="sng" dirty="0">
                <a:latin typeface="Open Sans" panose="020B0606030504020204" pitchFamily="34" charset="0"/>
              </a:rPr>
              <a:t>Yo_gi1830</a:t>
            </a:r>
            <a:endParaRPr lang="en-IN" sz="1400" dirty="0"/>
          </a:p>
        </p:txBody>
      </p:sp>
      <p:pic>
        <p:nvPicPr>
          <p:cNvPr id="352" name="Picture 351">
            <a:extLst>
              <a:ext uri="{FF2B5EF4-FFF2-40B4-BE49-F238E27FC236}">
                <a16:creationId xmlns:a16="http://schemas.microsoft.com/office/drawing/2014/main" id="{24F6EE65-E713-BAC9-342A-EB51B6AA8FA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949" y="3155383"/>
            <a:ext cx="550463" cy="550463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53" name="Picture 352">
            <a:extLst>
              <a:ext uri="{FF2B5EF4-FFF2-40B4-BE49-F238E27FC236}">
                <a16:creationId xmlns:a16="http://schemas.microsoft.com/office/drawing/2014/main" id="{91D01204-6CAC-EE61-C41B-1ECFFFB8A5C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2" t="9752" r="14267" b="18239"/>
          <a:stretch/>
        </p:blipFill>
        <p:spPr>
          <a:xfrm>
            <a:off x="10800575" y="1942136"/>
            <a:ext cx="579975" cy="551903"/>
          </a:xfrm>
          <a:prstGeom prst="rect">
            <a:avLst/>
          </a:prstGeom>
        </p:spPr>
      </p:pic>
      <p:sp>
        <p:nvSpPr>
          <p:cNvPr id="354" name="Title 1">
            <a:extLst>
              <a:ext uri="{FF2B5EF4-FFF2-40B4-BE49-F238E27FC236}">
                <a16:creationId xmlns:a16="http://schemas.microsoft.com/office/drawing/2014/main" id="{48306DC7-7C27-EC35-ED6C-15B493AB8A01}"/>
              </a:ext>
            </a:extLst>
          </p:cNvPr>
          <p:cNvSpPr txBox="1">
            <a:spLocks/>
          </p:cNvSpPr>
          <p:nvPr/>
        </p:nvSpPr>
        <p:spPr>
          <a:xfrm>
            <a:off x="10031978" y="2525537"/>
            <a:ext cx="2348405" cy="31829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1400" b="1" u="sng" dirty="0">
                <a:latin typeface="Open Sans" panose="020B0606030504020204" pitchFamily="34" charset="0"/>
              </a:rPr>
              <a:t>ysonawane@maa.ac.in</a:t>
            </a:r>
            <a:endParaRPr lang="en-IN" sz="1400" dirty="0"/>
          </a:p>
        </p:txBody>
      </p:sp>
      <p:sp>
        <p:nvSpPr>
          <p:cNvPr id="355" name="Title 1">
            <a:extLst>
              <a:ext uri="{FF2B5EF4-FFF2-40B4-BE49-F238E27FC236}">
                <a16:creationId xmlns:a16="http://schemas.microsoft.com/office/drawing/2014/main" id="{10B8522B-0C2C-3BF0-3EE7-CD39694D3081}"/>
              </a:ext>
            </a:extLst>
          </p:cNvPr>
          <p:cNvSpPr txBox="1">
            <a:spLocks/>
          </p:cNvSpPr>
          <p:nvPr/>
        </p:nvSpPr>
        <p:spPr>
          <a:xfrm>
            <a:off x="10460131" y="3796582"/>
            <a:ext cx="1260862" cy="25124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1400" b="1" u="sng" dirty="0">
                <a:latin typeface="Open Sans" panose="020B0606030504020204" pitchFamily="34" charset="0"/>
              </a:rPr>
              <a:t>9145825144</a:t>
            </a:r>
            <a:endParaRPr lang="en-IN" sz="1400" dirty="0"/>
          </a:p>
        </p:txBody>
      </p:sp>
      <p:sp>
        <p:nvSpPr>
          <p:cNvPr id="356" name="TextBox 314">
            <a:extLst>
              <a:ext uri="{FF2B5EF4-FFF2-40B4-BE49-F238E27FC236}">
                <a16:creationId xmlns:a16="http://schemas.microsoft.com/office/drawing/2014/main" id="{E9993ACE-1216-5F51-A10B-8B7A89529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7768" y="6103719"/>
            <a:ext cx="247153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19" tIns="22860" rIns="45719" bIns="2286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 dirty="0">
                <a:solidFill>
                  <a:schemeClr val="bg1"/>
                </a:solidFill>
              </a:rPr>
              <a:t>Always Learn more </a:t>
            </a:r>
          </a:p>
        </p:txBody>
      </p:sp>
      <p:sp>
        <p:nvSpPr>
          <p:cNvPr id="358" name="Slide Number Placeholder 197">
            <a:extLst>
              <a:ext uri="{FF2B5EF4-FFF2-40B4-BE49-F238E27FC236}">
                <a16:creationId xmlns:a16="http://schemas.microsoft.com/office/drawing/2014/main" id="{91D65478-51BE-9CDA-E501-F20BDBE1D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98287" y="6389379"/>
            <a:ext cx="288533" cy="352675"/>
          </a:xfrm>
        </p:spPr>
        <p:txBody>
          <a:bodyPr/>
          <a:lstStyle/>
          <a:p>
            <a:fld id="{7CC196F7-5967-426F-823C-EA2A1AB5828E}" type="slidenum">
              <a:rPr lang="en-IN" sz="1800" b="1" smtClean="0">
                <a:solidFill>
                  <a:schemeClr val="tx1"/>
                </a:solidFill>
              </a:rPr>
              <a:t>2</a:t>
            </a:fld>
            <a:endParaRPr lang="en-IN" sz="1800" b="1" dirty="0">
              <a:solidFill>
                <a:schemeClr val="tx1"/>
              </a:solidFill>
            </a:endParaRPr>
          </a:p>
        </p:txBody>
      </p:sp>
      <p:sp>
        <p:nvSpPr>
          <p:cNvPr id="359" name="Oval 358">
            <a:extLst>
              <a:ext uri="{FF2B5EF4-FFF2-40B4-BE49-F238E27FC236}">
                <a16:creationId xmlns:a16="http://schemas.microsoft.com/office/drawing/2014/main" id="{49B4E234-BBC0-01D4-58F2-47DD0321141E}"/>
              </a:ext>
            </a:extLst>
          </p:cNvPr>
          <p:cNvSpPr/>
          <p:nvPr/>
        </p:nvSpPr>
        <p:spPr>
          <a:xfrm>
            <a:off x="11691991" y="66874"/>
            <a:ext cx="394829" cy="4110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0" name="Oval 359">
            <a:extLst>
              <a:ext uri="{FF2B5EF4-FFF2-40B4-BE49-F238E27FC236}">
                <a16:creationId xmlns:a16="http://schemas.microsoft.com/office/drawing/2014/main" id="{29BDDA91-2B07-11E0-5B34-CD5AE2E44944}"/>
              </a:ext>
            </a:extLst>
          </p:cNvPr>
          <p:cNvSpPr/>
          <p:nvPr/>
        </p:nvSpPr>
        <p:spPr>
          <a:xfrm>
            <a:off x="6933345" y="6427268"/>
            <a:ext cx="394829" cy="4110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5475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14B31CF-D6B4-D873-46C6-3659E769CD56}"/>
              </a:ext>
            </a:extLst>
          </p:cNvPr>
          <p:cNvSpPr/>
          <p:nvPr/>
        </p:nvSpPr>
        <p:spPr>
          <a:xfrm>
            <a:off x="8332342" y="0"/>
            <a:ext cx="3859658" cy="595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3CBE7A-D43C-2BAE-B847-96975A229866}"/>
              </a:ext>
            </a:extLst>
          </p:cNvPr>
          <p:cNvSpPr/>
          <p:nvPr/>
        </p:nvSpPr>
        <p:spPr>
          <a:xfrm>
            <a:off x="6852863" y="6262099"/>
            <a:ext cx="5339137" cy="595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46D091-8B0B-818F-B78B-B8AAE9D425B6}"/>
              </a:ext>
            </a:extLst>
          </p:cNvPr>
          <p:cNvSpPr/>
          <p:nvPr/>
        </p:nvSpPr>
        <p:spPr>
          <a:xfrm rot="5400000">
            <a:off x="9048129" y="3118230"/>
            <a:ext cx="5691840" cy="595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95" name="Google Shape;75;p1" descr="Google Shape;75;p1">
            <a:extLst>
              <a:ext uri="{FF2B5EF4-FFF2-40B4-BE49-F238E27FC236}">
                <a16:creationId xmlns:a16="http://schemas.microsoft.com/office/drawing/2014/main" id="{72C9B1F1-A3D8-94E4-35C3-03E0556B7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314" y="272403"/>
            <a:ext cx="467933" cy="64699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2247D166-A89D-AC3A-3667-53AD19EEB6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44"/>
          <a:stretch>
            <a:fillRect/>
          </a:stretch>
        </p:blipFill>
        <p:spPr bwMode="auto">
          <a:xfrm>
            <a:off x="257620" y="272402"/>
            <a:ext cx="882694" cy="64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" name="Title 2">
            <a:extLst>
              <a:ext uri="{FF2B5EF4-FFF2-40B4-BE49-F238E27FC236}">
                <a16:creationId xmlns:a16="http://schemas.microsoft.com/office/drawing/2014/main" id="{FD93AC71-E0C1-0921-DDD1-8266FCDD107A}"/>
              </a:ext>
            </a:extLst>
          </p:cNvPr>
          <p:cNvSpPr txBox="1">
            <a:spLocks/>
          </p:cNvSpPr>
          <p:nvPr/>
        </p:nvSpPr>
        <p:spPr>
          <a:xfrm>
            <a:off x="1315092" y="2465961"/>
            <a:ext cx="3282167" cy="25909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0000"/>
                </a:solidFill>
                <a:latin typeface="Algerian" panose="04020705040A02060702" pitchFamily="82" charset="0"/>
              </a:rPr>
              <a:t>Mendeley…</a:t>
            </a:r>
          </a:p>
          <a:p>
            <a:r>
              <a:rPr lang="en-US" sz="3600" dirty="0">
                <a:solidFill>
                  <a:srgbClr val="FF0000"/>
                </a:solidFill>
                <a:latin typeface="Algerian" panose="04020705040A02060702" pitchFamily="82" charset="0"/>
              </a:rPr>
              <a:t>literature management tool </a:t>
            </a:r>
          </a:p>
          <a:p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98" name="Slide Number Placeholder 197">
            <a:extLst>
              <a:ext uri="{FF2B5EF4-FFF2-40B4-BE49-F238E27FC236}">
                <a16:creationId xmlns:a16="http://schemas.microsoft.com/office/drawing/2014/main" id="{1589D591-F4E1-6292-91CF-5A74F8369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98287" y="6389379"/>
            <a:ext cx="288533" cy="352675"/>
          </a:xfrm>
        </p:spPr>
        <p:txBody>
          <a:bodyPr/>
          <a:lstStyle/>
          <a:p>
            <a:fld id="{7CC196F7-5967-426F-823C-EA2A1AB5828E}" type="slidenum">
              <a:rPr lang="en-IN" sz="1800" b="1" smtClean="0">
                <a:solidFill>
                  <a:schemeClr val="tx1"/>
                </a:solidFill>
              </a:rPr>
              <a:t>3</a:t>
            </a:fld>
            <a:endParaRPr lang="en-IN" sz="1800" b="1" dirty="0">
              <a:solidFill>
                <a:schemeClr val="tx1"/>
              </a:solidFill>
            </a:endParaRPr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FFD4E91E-35EC-92DD-3217-41C631E386A5}"/>
              </a:ext>
            </a:extLst>
          </p:cNvPr>
          <p:cNvSpPr/>
          <p:nvPr/>
        </p:nvSpPr>
        <p:spPr>
          <a:xfrm>
            <a:off x="11691991" y="66874"/>
            <a:ext cx="394829" cy="4110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44ADB15F-11F0-BC14-FF05-3E325D9AEE75}"/>
              </a:ext>
            </a:extLst>
          </p:cNvPr>
          <p:cNvSpPr/>
          <p:nvPr/>
        </p:nvSpPr>
        <p:spPr>
          <a:xfrm>
            <a:off x="6933345" y="6345076"/>
            <a:ext cx="394829" cy="4110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541041-3CFD-F207-66AE-16E55867BC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036" y="2465961"/>
            <a:ext cx="6555158" cy="153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817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14B31CF-D6B4-D873-46C6-3659E769CD56}"/>
              </a:ext>
            </a:extLst>
          </p:cNvPr>
          <p:cNvSpPr/>
          <p:nvPr/>
        </p:nvSpPr>
        <p:spPr>
          <a:xfrm>
            <a:off x="8332342" y="0"/>
            <a:ext cx="3859658" cy="595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3CBE7A-D43C-2BAE-B847-96975A229866}"/>
              </a:ext>
            </a:extLst>
          </p:cNvPr>
          <p:cNvSpPr/>
          <p:nvPr/>
        </p:nvSpPr>
        <p:spPr>
          <a:xfrm>
            <a:off x="6852863" y="6262099"/>
            <a:ext cx="5339137" cy="595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46D091-8B0B-818F-B78B-B8AAE9D425B6}"/>
              </a:ext>
            </a:extLst>
          </p:cNvPr>
          <p:cNvSpPr/>
          <p:nvPr/>
        </p:nvSpPr>
        <p:spPr>
          <a:xfrm rot="5400000">
            <a:off x="9048129" y="3118230"/>
            <a:ext cx="5691840" cy="595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95" name="Google Shape;75;p1" descr="Google Shape;75;p1">
            <a:extLst>
              <a:ext uri="{FF2B5EF4-FFF2-40B4-BE49-F238E27FC236}">
                <a16:creationId xmlns:a16="http://schemas.microsoft.com/office/drawing/2014/main" id="{72C9B1F1-A3D8-94E4-35C3-03E0556B7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314" y="272403"/>
            <a:ext cx="467933" cy="64699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2247D166-A89D-AC3A-3667-53AD19EEB6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44"/>
          <a:stretch>
            <a:fillRect/>
          </a:stretch>
        </p:blipFill>
        <p:spPr bwMode="auto">
          <a:xfrm>
            <a:off x="257620" y="272402"/>
            <a:ext cx="882694" cy="64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" name="Slide Number Placeholder 197">
            <a:extLst>
              <a:ext uri="{FF2B5EF4-FFF2-40B4-BE49-F238E27FC236}">
                <a16:creationId xmlns:a16="http://schemas.microsoft.com/office/drawing/2014/main" id="{1589D591-F4E1-6292-91CF-5A74F8369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98287" y="6389379"/>
            <a:ext cx="288533" cy="352675"/>
          </a:xfrm>
        </p:spPr>
        <p:txBody>
          <a:bodyPr/>
          <a:lstStyle/>
          <a:p>
            <a:fld id="{7CC196F7-5967-426F-823C-EA2A1AB5828E}" type="slidenum">
              <a:rPr lang="en-IN" sz="1800" b="1" smtClean="0">
                <a:solidFill>
                  <a:schemeClr val="tx1"/>
                </a:solidFill>
              </a:rPr>
              <a:t>4</a:t>
            </a:fld>
            <a:endParaRPr lang="en-IN" sz="1800" b="1" dirty="0">
              <a:solidFill>
                <a:schemeClr val="tx1"/>
              </a:solidFill>
            </a:endParaRPr>
          </a:p>
        </p:txBody>
      </p:sp>
      <p:sp>
        <p:nvSpPr>
          <p:cNvPr id="484" name="Oval 483">
            <a:extLst>
              <a:ext uri="{FF2B5EF4-FFF2-40B4-BE49-F238E27FC236}">
                <a16:creationId xmlns:a16="http://schemas.microsoft.com/office/drawing/2014/main" id="{BBE89B7A-A235-7CAC-CC4F-7889CCFA937F}"/>
              </a:ext>
            </a:extLst>
          </p:cNvPr>
          <p:cNvSpPr/>
          <p:nvPr/>
        </p:nvSpPr>
        <p:spPr>
          <a:xfrm>
            <a:off x="11691991" y="66874"/>
            <a:ext cx="394829" cy="4110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85" name="Oval 484">
            <a:extLst>
              <a:ext uri="{FF2B5EF4-FFF2-40B4-BE49-F238E27FC236}">
                <a16:creationId xmlns:a16="http://schemas.microsoft.com/office/drawing/2014/main" id="{87297471-8120-306A-0330-4AEF2ED58B2C}"/>
              </a:ext>
            </a:extLst>
          </p:cNvPr>
          <p:cNvSpPr/>
          <p:nvPr/>
        </p:nvSpPr>
        <p:spPr>
          <a:xfrm>
            <a:off x="6933345" y="6375898"/>
            <a:ext cx="394829" cy="4110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D86EBCA8-2FBD-0751-719B-7A80E7DEB92C}"/>
              </a:ext>
            </a:extLst>
          </p:cNvPr>
          <p:cNvSpPr txBox="1">
            <a:spLocks/>
          </p:cNvSpPr>
          <p:nvPr/>
        </p:nvSpPr>
        <p:spPr>
          <a:xfrm>
            <a:off x="503317" y="2548082"/>
            <a:ext cx="3456945" cy="25909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0000"/>
                </a:solidFill>
                <a:latin typeface="Algerian" panose="04020705040A02060702" pitchFamily="82" charset="0"/>
              </a:rPr>
              <a:t>What is referencing?</a:t>
            </a:r>
          </a:p>
          <a:p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87" name="TextBox 486">
            <a:extLst>
              <a:ext uri="{FF2B5EF4-FFF2-40B4-BE49-F238E27FC236}">
                <a16:creationId xmlns:a16="http://schemas.microsoft.com/office/drawing/2014/main" id="{7F54390F-826F-2835-5F4B-F80A632DE27A}"/>
              </a:ext>
            </a:extLst>
          </p:cNvPr>
          <p:cNvSpPr txBox="1"/>
          <p:nvPr/>
        </p:nvSpPr>
        <p:spPr>
          <a:xfrm>
            <a:off x="5280918" y="3199234"/>
            <a:ext cx="610284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Source of information or studies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Citations are very important in any article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Scientific presentation/proofing </a:t>
            </a:r>
            <a:endParaRPr lang="en-IN" sz="3200" dirty="0"/>
          </a:p>
        </p:txBody>
      </p:sp>
      <p:sp>
        <p:nvSpPr>
          <p:cNvPr id="491" name="TextBox 490">
            <a:extLst>
              <a:ext uri="{FF2B5EF4-FFF2-40B4-BE49-F238E27FC236}">
                <a16:creationId xmlns:a16="http://schemas.microsoft.com/office/drawing/2014/main" id="{236333ED-883A-3557-9949-E211FA5B0147}"/>
              </a:ext>
            </a:extLst>
          </p:cNvPr>
          <p:cNvSpPr txBox="1"/>
          <p:nvPr/>
        </p:nvSpPr>
        <p:spPr>
          <a:xfrm>
            <a:off x="584642" y="1509092"/>
            <a:ext cx="109052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161515"/>
                </a:solidFill>
                <a:effectLst/>
                <a:latin typeface="firasans"/>
              </a:rPr>
              <a:t>Referencing all your reading in your work demonstrates that you have conducted a thorough and appropriate literature search. 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2524185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14B31CF-D6B4-D873-46C6-3659E769CD56}"/>
              </a:ext>
            </a:extLst>
          </p:cNvPr>
          <p:cNvSpPr/>
          <p:nvPr/>
        </p:nvSpPr>
        <p:spPr>
          <a:xfrm>
            <a:off x="8332342" y="0"/>
            <a:ext cx="3859658" cy="595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3CBE7A-D43C-2BAE-B847-96975A229866}"/>
              </a:ext>
            </a:extLst>
          </p:cNvPr>
          <p:cNvSpPr/>
          <p:nvPr/>
        </p:nvSpPr>
        <p:spPr>
          <a:xfrm>
            <a:off x="6852863" y="6262099"/>
            <a:ext cx="5339137" cy="595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46D091-8B0B-818F-B78B-B8AAE9D425B6}"/>
              </a:ext>
            </a:extLst>
          </p:cNvPr>
          <p:cNvSpPr/>
          <p:nvPr/>
        </p:nvSpPr>
        <p:spPr>
          <a:xfrm rot="5400000">
            <a:off x="9048129" y="3118230"/>
            <a:ext cx="5691840" cy="595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95" name="Google Shape;75;p1" descr="Google Shape;75;p1">
            <a:extLst>
              <a:ext uri="{FF2B5EF4-FFF2-40B4-BE49-F238E27FC236}">
                <a16:creationId xmlns:a16="http://schemas.microsoft.com/office/drawing/2014/main" id="{72C9B1F1-A3D8-94E4-35C3-03E0556B7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314" y="272403"/>
            <a:ext cx="467933" cy="64699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2247D166-A89D-AC3A-3667-53AD19EEB6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44"/>
          <a:stretch>
            <a:fillRect/>
          </a:stretch>
        </p:blipFill>
        <p:spPr bwMode="auto">
          <a:xfrm>
            <a:off x="257620" y="272402"/>
            <a:ext cx="882694" cy="64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" name="Slide Number Placeholder 197">
            <a:extLst>
              <a:ext uri="{FF2B5EF4-FFF2-40B4-BE49-F238E27FC236}">
                <a16:creationId xmlns:a16="http://schemas.microsoft.com/office/drawing/2014/main" id="{1589D591-F4E1-6292-91CF-5A74F8369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98287" y="6389379"/>
            <a:ext cx="288533" cy="352675"/>
          </a:xfrm>
        </p:spPr>
        <p:txBody>
          <a:bodyPr/>
          <a:lstStyle/>
          <a:p>
            <a:fld id="{7CC196F7-5967-426F-823C-EA2A1AB5828E}" type="slidenum">
              <a:rPr lang="en-IN" sz="1800" b="1" smtClean="0">
                <a:solidFill>
                  <a:schemeClr val="tx1"/>
                </a:solidFill>
              </a:rPr>
              <a:t>5</a:t>
            </a:fld>
            <a:endParaRPr lang="en-IN" sz="1800" b="1" dirty="0">
              <a:solidFill>
                <a:schemeClr val="tx1"/>
              </a:solidFill>
            </a:endParaRPr>
          </a:p>
        </p:txBody>
      </p:sp>
      <p:sp>
        <p:nvSpPr>
          <p:cNvPr id="484" name="Oval 483">
            <a:extLst>
              <a:ext uri="{FF2B5EF4-FFF2-40B4-BE49-F238E27FC236}">
                <a16:creationId xmlns:a16="http://schemas.microsoft.com/office/drawing/2014/main" id="{BBE89B7A-A235-7CAC-CC4F-7889CCFA937F}"/>
              </a:ext>
            </a:extLst>
          </p:cNvPr>
          <p:cNvSpPr/>
          <p:nvPr/>
        </p:nvSpPr>
        <p:spPr>
          <a:xfrm>
            <a:off x="11691991" y="66874"/>
            <a:ext cx="394829" cy="4110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85" name="Oval 484">
            <a:extLst>
              <a:ext uri="{FF2B5EF4-FFF2-40B4-BE49-F238E27FC236}">
                <a16:creationId xmlns:a16="http://schemas.microsoft.com/office/drawing/2014/main" id="{87297471-8120-306A-0330-4AEF2ED58B2C}"/>
              </a:ext>
            </a:extLst>
          </p:cNvPr>
          <p:cNvSpPr/>
          <p:nvPr/>
        </p:nvSpPr>
        <p:spPr>
          <a:xfrm>
            <a:off x="6933345" y="6375898"/>
            <a:ext cx="394829" cy="4110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D86EBCA8-2FBD-0751-719B-7A80E7DEB92C}"/>
              </a:ext>
            </a:extLst>
          </p:cNvPr>
          <p:cNvSpPr txBox="1">
            <a:spLocks/>
          </p:cNvSpPr>
          <p:nvPr/>
        </p:nvSpPr>
        <p:spPr>
          <a:xfrm>
            <a:off x="257620" y="3416180"/>
            <a:ext cx="3456945" cy="11397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0000"/>
                </a:solidFill>
                <a:latin typeface="Algerian" panose="04020705040A02060702" pitchFamily="82" charset="0"/>
              </a:rPr>
              <a:t>What is citation?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87" name="TextBox 486">
            <a:extLst>
              <a:ext uri="{FF2B5EF4-FFF2-40B4-BE49-F238E27FC236}">
                <a16:creationId xmlns:a16="http://schemas.microsoft.com/office/drawing/2014/main" id="{7F54390F-826F-2835-5F4B-F80A632DE27A}"/>
              </a:ext>
            </a:extLst>
          </p:cNvPr>
          <p:cNvSpPr txBox="1"/>
          <p:nvPr/>
        </p:nvSpPr>
        <p:spPr>
          <a:xfrm>
            <a:off x="3776475" y="2764446"/>
            <a:ext cx="775771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information about the author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the title of the work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the name and location of the company that published your copy of the source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the date your copy was published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the page numbers of the material you are borrowing</a:t>
            </a:r>
            <a:r>
              <a:rPr lang="en-US" sz="2400" dirty="0"/>
              <a:t> </a:t>
            </a:r>
            <a:endParaRPr lang="en-IN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910789-2704-157C-19A1-B0F17BDF1327}"/>
              </a:ext>
            </a:extLst>
          </p:cNvPr>
          <p:cNvSpPr txBox="1"/>
          <p:nvPr/>
        </p:nvSpPr>
        <p:spPr>
          <a:xfrm>
            <a:off x="698966" y="1187496"/>
            <a:ext cx="1063581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A "citation" is the way you tell your readers that certain material in your work came from another source. It also gives your readers the information necessary to find that source again, including</a:t>
            </a:r>
            <a:endParaRPr lang="en-IN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5FD04A-82E9-3E64-E7D1-6723587C6342}"/>
              </a:ext>
            </a:extLst>
          </p:cNvPr>
          <p:cNvSpPr txBox="1"/>
          <p:nvPr/>
        </p:nvSpPr>
        <p:spPr>
          <a:xfrm>
            <a:off x="499325" y="5670504"/>
            <a:ext cx="610284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02F66"/>
                </a:solidFill>
                <a:effectLst/>
                <a:latin typeface="Inter" panose="020B0502030000000004" pitchFamily="34" charset="0"/>
              </a:rPr>
              <a:t>Caulfield, J. (2022, June 27). </a:t>
            </a:r>
          </a:p>
          <a:p>
            <a:r>
              <a:rPr lang="en-US" sz="1600" b="0" i="0" dirty="0">
                <a:solidFill>
                  <a:srgbClr val="202F66"/>
                </a:solidFill>
                <a:effectLst/>
                <a:latin typeface="Inter" panose="020B0502030000000004" pitchFamily="34" charset="0"/>
              </a:rPr>
              <a:t>https://www.scribbr.com/citing-sources/citation-example/</a:t>
            </a:r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996721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14B31CF-D6B4-D873-46C6-3659E769CD56}"/>
              </a:ext>
            </a:extLst>
          </p:cNvPr>
          <p:cNvSpPr/>
          <p:nvPr/>
        </p:nvSpPr>
        <p:spPr>
          <a:xfrm>
            <a:off x="8332342" y="0"/>
            <a:ext cx="3859658" cy="595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3CBE7A-D43C-2BAE-B847-96975A229866}"/>
              </a:ext>
            </a:extLst>
          </p:cNvPr>
          <p:cNvSpPr/>
          <p:nvPr/>
        </p:nvSpPr>
        <p:spPr>
          <a:xfrm>
            <a:off x="6852863" y="6262099"/>
            <a:ext cx="5339137" cy="595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46D091-8B0B-818F-B78B-B8AAE9D425B6}"/>
              </a:ext>
            </a:extLst>
          </p:cNvPr>
          <p:cNvSpPr/>
          <p:nvPr/>
        </p:nvSpPr>
        <p:spPr>
          <a:xfrm rot="5400000">
            <a:off x="9048129" y="3118230"/>
            <a:ext cx="5691840" cy="595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95" name="Google Shape;75;p1" descr="Google Shape;75;p1">
            <a:extLst>
              <a:ext uri="{FF2B5EF4-FFF2-40B4-BE49-F238E27FC236}">
                <a16:creationId xmlns:a16="http://schemas.microsoft.com/office/drawing/2014/main" id="{72C9B1F1-A3D8-94E4-35C3-03E0556B7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314" y="272403"/>
            <a:ext cx="467933" cy="64699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2247D166-A89D-AC3A-3667-53AD19EEB6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44"/>
          <a:stretch>
            <a:fillRect/>
          </a:stretch>
        </p:blipFill>
        <p:spPr bwMode="auto">
          <a:xfrm>
            <a:off x="257620" y="272402"/>
            <a:ext cx="882694" cy="64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" name="Slide Number Placeholder 197">
            <a:extLst>
              <a:ext uri="{FF2B5EF4-FFF2-40B4-BE49-F238E27FC236}">
                <a16:creationId xmlns:a16="http://schemas.microsoft.com/office/drawing/2014/main" id="{1589D591-F4E1-6292-91CF-5A74F8369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98287" y="6389379"/>
            <a:ext cx="288533" cy="352675"/>
          </a:xfrm>
        </p:spPr>
        <p:txBody>
          <a:bodyPr/>
          <a:lstStyle/>
          <a:p>
            <a:fld id="{7CC196F7-5967-426F-823C-EA2A1AB5828E}" type="slidenum">
              <a:rPr lang="en-IN" sz="1800" b="1" smtClean="0">
                <a:solidFill>
                  <a:schemeClr val="tx1"/>
                </a:solidFill>
              </a:rPr>
              <a:t>6</a:t>
            </a:fld>
            <a:endParaRPr lang="en-IN" sz="1800" b="1" dirty="0">
              <a:solidFill>
                <a:schemeClr val="tx1"/>
              </a:solidFill>
            </a:endParaRPr>
          </a:p>
        </p:txBody>
      </p:sp>
      <p:sp>
        <p:nvSpPr>
          <p:cNvPr id="484" name="Oval 483">
            <a:extLst>
              <a:ext uri="{FF2B5EF4-FFF2-40B4-BE49-F238E27FC236}">
                <a16:creationId xmlns:a16="http://schemas.microsoft.com/office/drawing/2014/main" id="{BBE89B7A-A235-7CAC-CC4F-7889CCFA937F}"/>
              </a:ext>
            </a:extLst>
          </p:cNvPr>
          <p:cNvSpPr/>
          <p:nvPr/>
        </p:nvSpPr>
        <p:spPr>
          <a:xfrm>
            <a:off x="11691991" y="66874"/>
            <a:ext cx="394829" cy="4110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85" name="Oval 484">
            <a:extLst>
              <a:ext uri="{FF2B5EF4-FFF2-40B4-BE49-F238E27FC236}">
                <a16:creationId xmlns:a16="http://schemas.microsoft.com/office/drawing/2014/main" id="{87297471-8120-306A-0330-4AEF2ED58B2C}"/>
              </a:ext>
            </a:extLst>
          </p:cNvPr>
          <p:cNvSpPr/>
          <p:nvPr/>
        </p:nvSpPr>
        <p:spPr>
          <a:xfrm>
            <a:off x="6933345" y="6375898"/>
            <a:ext cx="394829" cy="4110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D86EBCA8-2FBD-0751-719B-7A80E7DEB92C}"/>
              </a:ext>
            </a:extLst>
          </p:cNvPr>
          <p:cNvSpPr txBox="1">
            <a:spLocks/>
          </p:cNvSpPr>
          <p:nvPr/>
        </p:nvSpPr>
        <p:spPr>
          <a:xfrm>
            <a:off x="365966" y="1327213"/>
            <a:ext cx="2484561" cy="11397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0000"/>
                </a:solidFill>
                <a:latin typeface="Algerian" panose="04020705040A02060702" pitchFamily="82" charset="0"/>
              </a:rPr>
              <a:t>What is citation?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A632F3-1BBA-EB61-6CC3-05B665497802}"/>
              </a:ext>
            </a:extLst>
          </p:cNvPr>
          <p:cNvSpPr txBox="1">
            <a:spLocks/>
          </p:cNvSpPr>
          <p:nvPr/>
        </p:nvSpPr>
        <p:spPr>
          <a:xfrm>
            <a:off x="7798463" y="1298828"/>
            <a:ext cx="3456945" cy="113972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0000"/>
                </a:solidFill>
                <a:latin typeface="Algerian" panose="04020705040A02060702" pitchFamily="82" charset="0"/>
              </a:rPr>
              <a:t>What is Bibliography?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3DF20163-A0DE-4F40-2FB6-BF376A2B162D}"/>
              </a:ext>
            </a:extLst>
          </p:cNvPr>
          <p:cNvSpPr txBox="1">
            <a:spLocks/>
          </p:cNvSpPr>
          <p:nvPr/>
        </p:nvSpPr>
        <p:spPr>
          <a:xfrm>
            <a:off x="4082214" y="1279548"/>
            <a:ext cx="3002926" cy="113972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0000"/>
                </a:solidFill>
                <a:latin typeface="Algerian" panose="04020705040A02060702" pitchFamily="82" charset="0"/>
              </a:rPr>
              <a:t>What is referencing?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3E3C28A7-8800-E22F-E974-4816E780124D}"/>
              </a:ext>
            </a:extLst>
          </p:cNvPr>
          <p:cNvSpPr txBox="1">
            <a:spLocks/>
          </p:cNvSpPr>
          <p:nvPr/>
        </p:nvSpPr>
        <p:spPr>
          <a:xfrm>
            <a:off x="378181" y="2846317"/>
            <a:ext cx="2691590" cy="169046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solidFill>
                  <a:srgbClr val="FF0000"/>
                </a:solidFill>
                <a:latin typeface="+mn-lt"/>
              </a:rPr>
              <a:t>1. Single specific source</a:t>
            </a:r>
          </a:p>
          <a:p>
            <a:pPr algn="l"/>
            <a:r>
              <a:rPr lang="en-US" sz="2800" dirty="0">
                <a:solidFill>
                  <a:srgbClr val="FF0000"/>
                </a:solidFill>
                <a:latin typeface="+mn-lt"/>
              </a:rPr>
              <a:t>2. In quote form</a:t>
            </a:r>
          </a:p>
          <a:p>
            <a:pPr algn="l"/>
            <a:r>
              <a:rPr lang="en-US" sz="2800" dirty="0">
                <a:solidFill>
                  <a:srgbClr val="FF0000"/>
                </a:solidFill>
                <a:latin typeface="+mn-lt"/>
              </a:rPr>
              <a:t>3. In content body</a:t>
            </a:r>
          </a:p>
          <a:p>
            <a:pPr algn="l"/>
            <a:r>
              <a:rPr lang="en-US" sz="2800" dirty="0">
                <a:solidFill>
                  <a:srgbClr val="FF0000"/>
                </a:solidFill>
                <a:latin typeface="+mn-lt"/>
              </a:rPr>
              <a:t>4. Small part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C6489DFF-4663-702B-BAF3-5FF00ECBF107}"/>
              </a:ext>
            </a:extLst>
          </p:cNvPr>
          <p:cNvSpPr txBox="1">
            <a:spLocks/>
          </p:cNvSpPr>
          <p:nvPr/>
        </p:nvSpPr>
        <p:spPr>
          <a:xfrm>
            <a:off x="4277408" y="3409099"/>
            <a:ext cx="2691590" cy="15221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rgbClr val="FF0000"/>
                </a:solidFill>
                <a:latin typeface="+mn-lt"/>
              </a:rPr>
              <a:t>1. Cluster/list of source</a:t>
            </a:r>
          </a:p>
          <a:p>
            <a:pPr algn="l"/>
            <a:r>
              <a:rPr lang="en-US" sz="2400" dirty="0">
                <a:solidFill>
                  <a:srgbClr val="FF0000"/>
                </a:solidFill>
                <a:latin typeface="+mn-lt"/>
              </a:rPr>
              <a:t>2. In sentence form</a:t>
            </a:r>
          </a:p>
          <a:p>
            <a:pPr algn="l"/>
            <a:r>
              <a:rPr lang="en-US" sz="2400" dirty="0">
                <a:solidFill>
                  <a:srgbClr val="FF0000"/>
                </a:solidFill>
                <a:latin typeface="+mn-lt"/>
              </a:rPr>
              <a:t>3. At the end of chapter/paper</a:t>
            </a:r>
          </a:p>
          <a:p>
            <a:pPr algn="l"/>
            <a:r>
              <a:rPr lang="en-US" sz="2400" dirty="0">
                <a:solidFill>
                  <a:srgbClr val="FF0000"/>
                </a:solidFill>
                <a:latin typeface="+mn-lt"/>
              </a:rPr>
              <a:t>4. Large part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FA809144-F1AD-6ADC-0B7D-8918A92136D5}"/>
              </a:ext>
            </a:extLst>
          </p:cNvPr>
          <p:cNvSpPr txBox="1">
            <a:spLocks/>
          </p:cNvSpPr>
          <p:nvPr/>
        </p:nvSpPr>
        <p:spPr>
          <a:xfrm>
            <a:off x="8176636" y="3141478"/>
            <a:ext cx="2691590" cy="16904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rgbClr val="FF0000"/>
                </a:solidFill>
                <a:latin typeface="+mn-lt"/>
              </a:rPr>
              <a:t>1. Cluster/list of  source</a:t>
            </a:r>
          </a:p>
          <a:p>
            <a:pPr algn="l"/>
            <a:r>
              <a:rPr lang="en-US" sz="2400" dirty="0">
                <a:solidFill>
                  <a:srgbClr val="FF0000"/>
                </a:solidFill>
                <a:latin typeface="+mn-lt"/>
              </a:rPr>
              <a:t>2. In sentence form</a:t>
            </a:r>
          </a:p>
          <a:p>
            <a:pPr algn="l"/>
            <a:r>
              <a:rPr lang="en-US" sz="2400" dirty="0">
                <a:solidFill>
                  <a:srgbClr val="FF0000"/>
                </a:solidFill>
                <a:latin typeface="+mn-lt"/>
              </a:rPr>
              <a:t>3. At the end of last  chapter</a:t>
            </a:r>
          </a:p>
          <a:p>
            <a:pPr algn="l"/>
            <a:r>
              <a:rPr lang="en-US" sz="2400" dirty="0">
                <a:solidFill>
                  <a:srgbClr val="FF0000"/>
                </a:solidFill>
                <a:latin typeface="+mn-lt"/>
              </a:rPr>
              <a:t>4.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Large part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182598-F58F-641D-868B-1F73E802D240}"/>
              </a:ext>
            </a:extLst>
          </p:cNvPr>
          <p:cNvSpPr txBox="1"/>
          <p:nvPr/>
        </p:nvSpPr>
        <p:spPr>
          <a:xfrm>
            <a:off x="8056046" y="4898570"/>
            <a:ext cx="331742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0000FF"/>
                </a:solidFill>
                <a:effectLst/>
                <a:highlight>
                  <a:srgbClr val="F7FBFF"/>
                </a:highlight>
                <a:latin typeface="Arial" panose="020B0604020202020204" pitchFamily="34" charset="0"/>
              </a:rPr>
              <a:t>Mintel (2019) </a:t>
            </a:r>
            <a:r>
              <a:rPr lang="en-US" b="0" i="1">
                <a:solidFill>
                  <a:srgbClr val="0000FF"/>
                </a:solidFill>
                <a:effectLst/>
                <a:highlight>
                  <a:srgbClr val="F7FBFF"/>
                </a:highlight>
                <a:latin typeface="Arial" panose="020B0604020202020204" pitchFamily="34" charset="0"/>
              </a:rPr>
              <a:t>Sports and energy drinks - UK.</a:t>
            </a:r>
            <a:r>
              <a:rPr lang="en-US" b="0" i="0">
                <a:solidFill>
                  <a:srgbClr val="0000FF"/>
                </a:solidFill>
                <a:effectLst/>
                <a:highlight>
                  <a:srgbClr val="F7FBFF"/>
                </a:highlight>
                <a:latin typeface="Arial" panose="020B0604020202020204" pitchFamily="34" charset="0"/>
              </a:rPr>
              <a:t>  Available at: http://www.academic.mintel.com (Accessed: 5th July 2022).</a:t>
            </a:r>
            <a:endParaRPr lang="en-IN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F1C0D7-2282-091A-5CF0-769D9AE43014}"/>
              </a:ext>
            </a:extLst>
          </p:cNvPr>
          <p:cNvSpPr txBox="1"/>
          <p:nvPr/>
        </p:nvSpPr>
        <p:spPr>
          <a:xfrm>
            <a:off x="378181" y="5015499"/>
            <a:ext cx="2052016" cy="372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0" i="0" dirty="0">
                <a:solidFill>
                  <a:srgbClr val="0000FF"/>
                </a:solidFill>
                <a:effectLst/>
                <a:highlight>
                  <a:srgbClr val="F7FBFF"/>
                </a:highlight>
                <a:latin typeface="Arial" panose="020B0604020202020204" pitchFamily="34" charset="0"/>
              </a:rPr>
              <a:t>(</a:t>
            </a:r>
            <a:r>
              <a:rPr lang="en-IN" b="0" i="0" dirty="0" err="1">
                <a:solidFill>
                  <a:srgbClr val="0000FF"/>
                </a:solidFill>
                <a:effectLst/>
                <a:highlight>
                  <a:srgbClr val="F7FBFF"/>
                </a:highlight>
                <a:latin typeface="Arial" panose="020B0604020202020204" pitchFamily="34" charset="0"/>
              </a:rPr>
              <a:t>Ashbourn</a:t>
            </a:r>
            <a:r>
              <a:rPr lang="en-IN" b="0" i="0" dirty="0">
                <a:solidFill>
                  <a:srgbClr val="0000FF"/>
                </a:solidFill>
                <a:effectLst/>
                <a:highlight>
                  <a:srgbClr val="F7FBFF"/>
                </a:highlight>
                <a:latin typeface="Arial" panose="020B0604020202020204" pitchFamily="34" charset="0"/>
              </a:rPr>
              <a:t>, 2014)</a:t>
            </a:r>
            <a:endParaRPr lang="en-IN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2579AA-9307-98CD-E0DC-A5ACE6B821F4}"/>
              </a:ext>
            </a:extLst>
          </p:cNvPr>
          <p:cNvSpPr txBox="1"/>
          <p:nvPr/>
        </p:nvSpPr>
        <p:spPr>
          <a:xfrm>
            <a:off x="3548269" y="4931229"/>
            <a:ext cx="425019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 err="1">
                <a:solidFill>
                  <a:srgbClr val="0066FF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Derwing</a:t>
            </a:r>
            <a:r>
              <a:rPr lang="en-US" b="0" i="0" dirty="0">
                <a:solidFill>
                  <a:srgbClr val="0066FF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, T. M., Rossiter, M. J., &amp; Munro, M. J. (2002). Teaching native speakers to listen to foreign-accented speech. </a:t>
            </a:r>
            <a:r>
              <a:rPr lang="en-US" b="0" i="1" dirty="0">
                <a:solidFill>
                  <a:srgbClr val="0066FF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Journal of Multilingual and Multicultural Development</a:t>
            </a:r>
            <a:r>
              <a:rPr lang="en-US" b="0" i="0" dirty="0">
                <a:solidFill>
                  <a:srgbClr val="0066FF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, </a:t>
            </a:r>
            <a:r>
              <a:rPr lang="en-US" b="0" i="1" dirty="0">
                <a:solidFill>
                  <a:srgbClr val="0066FF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23</a:t>
            </a:r>
            <a:r>
              <a:rPr lang="en-US" b="0" i="0" dirty="0">
                <a:solidFill>
                  <a:srgbClr val="0066FF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(4), 245-259.</a:t>
            </a:r>
            <a:endParaRPr lang="en-IN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354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14B31CF-D6B4-D873-46C6-3659E769CD56}"/>
              </a:ext>
            </a:extLst>
          </p:cNvPr>
          <p:cNvSpPr/>
          <p:nvPr/>
        </p:nvSpPr>
        <p:spPr>
          <a:xfrm>
            <a:off x="8332342" y="0"/>
            <a:ext cx="3859658" cy="595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3CBE7A-D43C-2BAE-B847-96975A229866}"/>
              </a:ext>
            </a:extLst>
          </p:cNvPr>
          <p:cNvSpPr/>
          <p:nvPr/>
        </p:nvSpPr>
        <p:spPr>
          <a:xfrm>
            <a:off x="6852863" y="6262099"/>
            <a:ext cx="5339137" cy="595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46D091-8B0B-818F-B78B-B8AAE9D425B6}"/>
              </a:ext>
            </a:extLst>
          </p:cNvPr>
          <p:cNvSpPr/>
          <p:nvPr/>
        </p:nvSpPr>
        <p:spPr>
          <a:xfrm rot="5400000">
            <a:off x="9048129" y="3118230"/>
            <a:ext cx="5691840" cy="595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95" name="Google Shape;75;p1" descr="Google Shape;75;p1">
            <a:extLst>
              <a:ext uri="{FF2B5EF4-FFF2-40B4-BE49-F238E27FC236}">
                <a16:creationId xmlns:a16="http://schemas.microsoft.com/office/drawing/2014/main" id="{72C9B1F1-A3D8-94E4-35C3-03E0556B7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314" y="272403"/>
            <a:ext cx="467933" cy="64699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2247D166-A89D-AC3A-3667-53AD19EEB6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44"/>
          <a:stretch>
            <a:fillRect/>
          </a:stretch>
        </p:blipFill>
        <p:spPr bwMode="auto">
          <a:xfrm>
            <a:off x="257620" y="272402"/>
            <a:ext cx="882694" cy="64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" name="Title 2">
            <a:extLst>
              <a:ext uri="{FF2B5EF4-FFF2-40B4-BE49-F238E27FC236}">
                <a16:creationId xmlns:a16="http://schemas.microsoft.com/office/drawing/2014/main" id="{FD93AC71-E0C1-0921-DDD1-8266FCDD107A}"/>
              </a:ext>
            </a:extLst>
          </p:cNvPr>
          <p:cNvSpPr txBox="1">
            <a:spLocks/>
          </p:cNvSpPr>
          <p:nvPr/>
        </p:nvSpPr>
        <p:spPr>
          <a:xfrm>
            <a:off x="698967" y="1124107"/>
            <a:ext cx="6770669" cy="5959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  <a:latin typeface="Algerian" panose="04020705040A02060702" pitchFamily="82" charset="0"/>
              </a:rPr>
              <a:t>styles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98" name="Slide Number Placeholder 197">
            <a:extLst>
              <a:ext uri="{FF2B5EF4-FFF2-40B4-BE49-F238E27FC236}">
                <a16:creationId xmlns:a16="http://schemas.microsoft.com/office/drawing/2014/main" id="{1589D591-F4E1-6292-91CF-5A74F8369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98287" y="6389379"/>
            <a:ext cx="288533" cy="352675"/>
          </a:xfrm>
        </p:spPr>
        <p:txBody>
          <a:bodyPr/>
          <a:lstStyle/>
          <a:p>
            <a:fld id="{7CC196F7-5967-426F-823C-EA2A1AB5828E}" type="slidenum">
              <a:rPr lang="en-IN" sz="1800" b="1" smtClean="0">
                <a:solidFill>
                  <a:schemeClr val="tx1"/>
                </a:solidFill>
              </a:rPr>
              <a:t>7</a:t>
            </a:fld>
            <a:endParaRPr lang="en-IN" sz="1800" b="1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9A5E83-9620-1A6E-C532-AD5F11E8ED56}"/>
              </a:ext>
            </a:extLst>
          </p:cNvPr>
          <p:cNvSpPr txBox="1">
            <a:spLocks/>
          </p:cNvSpPr>
          <p:nvPr/>
        </p:nvSpPr>
        <p:spPr>
          <a:xfrm>
            <a:off x="894173" y="2302325"/>
            <a:ext cx="10078625" cy="28356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APA- American Psychological Association (7</a:t>
            </a:r>
            <a:r>
              <a:rPr lang="en-US" sz="2800" baseline="30000" dirty="0">
                <a:latin typeface="Aharoni" panose="02010803020104030203" pitchFamily="2" charset="-79"/>
                <a:cs typeface="Aharoni" panose="02010803020104030203" pitchFamily="2" charset="-79"/>
              </a:rPr>
              <a:t>th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edi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.)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CMS- Chicago Manual Style (17</a:t>
            </a:r>
            <a:r>
              <a:rPr lang="en-US" sz="2800" baseline="30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edi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IEEE- 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The Institute of Electrical and Electronics Engineers</a:t>
            </a:r>
            <a:endParaRPr lang="en-US" sz="28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MLA- </a:t>
            </a:r>
            <a:r>
              <a:rPr lang="en-IN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Modern Language Association (8</a:t>
            </a:r>
            <a:r>
              <a:rPr lang="en-IN" sz="2800" b="1" baseline="30000" dirty="0">
                <a:latin typeface="Aharoni" panose="02010803020104030203" pitchFamily="2" charset="-79"/>
                <a:cs typeface="Aharoni" panose="02010803020104030203" pitchFamily="2" charset="-79"/>
              </a:rPr>
              <a:t>th</a:t>
            </a:r>
            <a:r>
              <a:rPr lang="en-IN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N" sz="28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edi</a:t>
            </a:r>
            <a:r>
              <a:rPr lang="en-IN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.)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IN" sz="28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Harward</a:t>
            </a:r>
            <a:r>
              <a:rPr lang="en-IN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 Reference Format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IN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Nature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IN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Vancouver</a:t>
            </a:r>
            <a:endParaRPr lang="en-US" sz="28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598000A-DD61-DDE3-2B30-9304E1682367}"/>
              </a:ext>
            </a:extLst>
          </p:cNvPr>
          <p:cNvSpPr/>
          <p:nvPr/>
        </p:nvSpPr>
        <p:spPr>
          <a:xfrm>
            <a:off x="11691991" y="66874"/>
            <a:ext cx="394829" cy="4110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D0D6B9E-C0FD-BA81-F814-ECF37F27719A}"/>
              </a:ext>
            </a:extLst>
          </p:cNvPr>
          <p:cNvSpPr/>
          <p:nvPr/>
        </p:nvSpPr>
        <p:spPr>
          <a:xfrm>
            <a:off x="6933345" y="6345076"/>
            <a:ext cx="394829" cy="4110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13898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14B31CF-D6B4-D873-46C6-3659E769CD56}"/>
              </a:ext>
            </a:extLst>
          </p:cNvPr>
          <p:cNvSpPr/>
          <p:nvPr/>
        </p:nvSpPr>
        <p:spPr>
          <a:xfrm>
            <a:off x="8332342" y="0"/>
            <a:ext cx="3859658" cy="595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3CBE7A-D43C-2BAE-B847-96975A229866}"/>
              </a:ext>
            </a:extLst>
          </p:cNvPr>
          <p:cNvSpPr/>
          <p:nvPr/>
        </p:nvSpPr>
        <p:spPr>
          <a:xfrm>
            <a:off x="6852863" y="6262099"/>
            <a:ext cx="5339137" cy="595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46D091-8B0B-818F-B78B-B8AAE9D425B6}"/>
              </a:ext>
            </a:extLst>
          </p:cNvPr>
          <p:cNvSpPr/>
          <p:nvPr/>
        </p:nvSpPr>
        <p:spPr>
          <a:xfrm rot="5400000">
            <a:off x="9048129" y="3118230"/>
            <a:ext cx="5691840" cy="595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95" name="Google Shape;75;p1" descr="Google Shape;75;p1">
            <a:extLst>
              <a:ext uri="{FF2B5EF4-FFF2-40B4-BE49-F238E27FC236}">
                <a16:creationId xmlns:a16="http://schemas.microsoft.com/office/drawing/2014/main" id="{72C9B1F1-A3D8-94E4-35C3-03E0556B7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314" y="272403"/>
            <a:ext cx="467933" cy="64699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2247D166-A89D-AC3A-3667-53AD19EEB6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44"/>
          <a:stretch>
            <a:fillRect/>
          </a:stretch>
        </p:blipFill>
        <p:spPr bwMode="auto">
          <a:xfrm>
            <a:off x="257620" y="272402"/>
            <a:ext cx="882694" cy="64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" name="Slide Number Placeholder 197">
            <a:extLst>
              <a:ext uri="{FF2B5EF4-FFF2-40B4-BE49-F238E27FC236}">
                <a16:creationId xmlns:a16="http://schemas.microsoft.com/office/drawing/2014/main" id="{1589D591-F4E1-6292-91CF-5A74F8369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98287" y="6389379"/>
            <a:ext cx="288533" cy="352675"/>
          </a:xfrm>
        </p:spPr>
        <p:txBody>
          <a:bodyPr/>
          <a:lstStyle/>
          <a:p>
            <a:fld id="{7CC196F7-5967-426F-823C-EA2A1AB5828E}" type="slidenum">
              <a:rPr lang="en-IN" sz="1800" b="1" smtClean="0">
                <a:solidFill>
                  <a:schemeClr val="tx1"/>
                </a:solidFill>
              </a:rPr>
              <a:t>8</a:t>
            </a:fld>
            <a:endParaRPr lang="en-IN" sz="1800" b="1" dirty="0">
              <a:solidFill>
                <a:schemeClr val="tx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1E31EC2-DDF5-D394-1FC5-4AB31D73C4F7}"/>
              </a:ext>
            </a:extLst>
          </p:cNvPr>
          <p:cNvSpPr/>
          <p:nvPr/>
        </p:nvSpPr>
        <p:spPr>
          <a:xfrm>
            <a:off x="11691991" y="66874"/>
            <a:ext cx="394829" cy="4110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1019959-3081-894B-2B09-41BC97FF856C}"/>
              </a:ext>
            </a:extLst>
          </p:cNvPr>
          <p:cNvSpPr/>
          <p:nvPr/>
        </p:nvSpPr>
        <p:spPr>
          <a:xfrm>
            <a:off x="6933345" y="6345076"/>
            <a:ext cx="394829" cy="4110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BC21020-F61A-A105-EE23-F9A8C7BD2C54}"/>
              </a:ext>
            </a:extLst>
          </p:cNvPr>
          <p:cNvGraphicFramePr>
            <a:graphicFrameLocks noGrp="1"/>
          </p:cNvGraphicFramePr>
          <p:nvPr/>
        </p:nvGraphicFramePr>
        <p:xfrm>
          <a:off x="698967" y="1703501"/>
          <a:ext cx="10515600" cy="4572000"/>
        </p:xfrm>
        <a:graphic>
          <a:graphicData uri="http://schemas.openxmlformats.org/drawingml/2006/table">
            <a:tbl>
              <a:tblPr/>
              <a:tblGrid>
                <a:gridCol w="1920943">
                  <a:extLst>
                    <a:ext uri="{9D8B030D-6E8A-4147-A177-3AD203B41FA5}">
                      <a16:colId xmlns:a16="http://schemas.microsoft.com/office/drawing/2014/main" val="547017431"/>
                    </a:ext>
                  </a:extLst>
                </a:gridCol>
                <a:gridCol w="8594657">
                  <a:extLst>
                    <a:ext uri="{9D8B030D-6E8A-4147-A177-3AD203B41FA5}">
                      <a16:colId xmlns:a16="http://schemas.microsoft.com/office/drawing/2014/main" val="23230687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IN" sz="2000" dirty="0">
                          <a:effectLst/>
                        </a:rPr>
                        <a:t>Discipline</a:t>
                      </a:r>
                    </a:p>
                  </a:txBody>
                  <a:tcPr>
                    <a:lnL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2000">
                          <a:effectLst/>
                        </a:rPr>
                        <a:t>Typical citation style(s)</a:t>
                      </a:r>
                    </a:p>
                  </a:txBody>
                  <a:tcPr>
                    <a:lnL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25143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IN" sz="2000">
                          <a:effectLst/>
                        </a:rPr>
                        <a:t>Economics</a:t>
                      </a:r>
                    </a:p>
                  </a:txBody>
                  <a:tcPr>
                    <a:lnL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N" sz="2000" b="1" u="none" strike="noStrike">
                          <a:solidFill>
                            <a:srgbClr val="1F80E8"/>
                          </a:solidFill>
                          <a:effectLst/>
                          <a:hlinkClick r:id="rId4"/>
                        </a:rPr>
                        <a:t>Harvard</a:t>
                      </a:r>
                      <a:endParaRPr lang="en-IN" sz="2000" b="1" u="none">
                        <a:effectLst/>
                      </a:endParaRPr>
                    </a:p>
                  </a:txBody>
                  <a:tcPr>
                    <a:lnL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746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IN" sz="2000">
                          <a:effectLst/>
                        </a:rPr>
                        <a:t>Engineering &amp; IT</a:t>
                      </a:r>
                    </a:p>
                  </a:txBody>
                  <a:tcPr>
                    <a:lnL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N" sz="2000" b="1" u="none" strike="noStrike">
                          <a:solidFill>
                            <a:srgbClr val="1F80E8"/>
                          </a:solidFill>
                          <a:effectLst/>
                          <a:hlinkClick r:id="rId5"/>
                        </a:rPr>
                        <a:t>IEEE</a:t>
                      </a:r>
                      <a:endParaRPr lang="en-IN" sz="2000" b="1" u="none">
                        <a:effectLst/>
                      </a:endParaRPr>
                    </a:p>
                  </a:txBody>
                  <a:tcPr>
                    <a:lnL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77146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IN" sz="2000">
                          <a:effectLst/>
                        </a:rPr>
                        <a:t>Humanities</a:t>
                      </a:r>
                    </a:p>
                  </a:txBody>
                  <a:tcPr>
                    <a:lnL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000" b="1" u="none" strike="noStrike">
                          <a:solidFill>
                            <a:srgbClr val="1F80E8"/>
                          </a:solidFill>
                          <a:effectLst/>
                          <a:hlinkClick r:id="rId6"/>
                        </a:rPr>
                        <a:t>Chicago notes and bibliography</a:t>
                      </a:r>
                      <a:r>
                        <a:rPr lang="en-US" sz="2000" b="1" u="none">
                          <a:effectLst/>
                        </a:rPr>
                        <a:t>; </a:t>
                      </a:r>
                      <a:r>
                        <a:rPr lang="en-US" sz="2000" b="1" u="none" strike="noStrike">
                          <a:solidFill>
                            <a:srgbClr val="1F80E8"/>
                          </a:solidFill>
                          <a:effectLst/>
                          <a:hlinkClick r:id="rId4"/>
                        </a:rPr>
                        <a:t>Harvard</a:t>
                      </a:r>
                      <a:r>
                        <a:rPr lang="en-US" sz="2000" b="1" u="none">
                          <a:effectLst/>
                        </a:rPr>
                        <a:t>; </a:t>
                      </a:r>
                      <a:r>
                        <a:rPr lang="en-US" sz="2000" b="1" u="none" strike="noStrike">
                          <a:solidFill>
                            <a:srgbClr val="1F80E8"/>
                          </a:solidFill>
                          <a:effectLst/>
                          <a:hlinkClick r:id="rId7"/>
                        </a:rPr>
                        <a:t>MLA</a:t>
                      </a:r>
                      <a:endParaRPr lang="en-US" sz="2000" b="1" u="none">
                        <a:effectLst/>
                      </a:endParaRPr>
                    </a:p>
                  </a:txBody>
                  <a:tcPr>
                    <a:lnL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7752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IN" sz="2000">
                          <a:effectLst/>
                        </a:rPr>
                        <a:t>Law</a:t>
                      </a:r>
                    </a:p>
                  </a:txBody>
                  <a:tcPr>
                    <a:lnL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N" sz="2000" b="1" u="none" strike="noStrike">
                          <a:solidFill>
                            <a:srgbClr val="1F80E8"/>
                          </a:solidFill>
                          <a:effectLst/>
                          <a:hlinkClick r:id="rId8"/>
                        </a:rPr>
                        <a:t>Bluebook</a:t>
                      </a:r>
                      <a:r>
                        <a:rPr lang="en-IN" sz="2000" b="1" u="none">
                          <a:effectLst/>
                        </a:rPr>
                        <a:t>; </a:t>
                      </a:r>
                      <a:r>
                        <a:rPr lang="en-IN" sz="2000" b="1" u="none" strike="noStrike">
                          <a:solidFill>
                            <a:srgbClr val="1F80E8"/>
                          </a:solidFill>
                          <a:effectLst/>
                          <a:hlinkClick r:id="rId9"/>
                        </a:rPr>
                        <a:t>OSCOLA</a:t>
                      </a:r>
                      <a:endParaRPr lang="en-IN" sz="2000" b="1" u="none">
                        <a:effectLst/>
                      </a:endParaRPr>
                    </a:p>
                  </a:txBody>
                  <a:tcPr>
                    <a:lnL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7025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IN" sz="2000">
                          <a:effectLst/>
                        </a:rPr>
                        <a:t>Medicine</a:t>
                      </a:r>
                    </a:p>
                  </a:txBody>
                  <a:tcPr>
                    <a:lnL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N" sz="2000" b="1" u="none" strike="noStrike">
                          <a:solidFill>
                            <a:srgbClr val="1F80E8"/>
                          </a:solidFill>
                          <a:effectLst/>
                          <a:hlinkClick r:id="rId10"/>
                        </a:rPr>
                        <a:t>AMA</a:t>
                      </a:r>
                      <a:r>
                        <a:rPr lang="en-IN" sz="2000" b="1" u="none">
                          <a:effectLst/>
                        </a:rPr>
                        <a:t>; </a:t>
                      </a:r>
                      <a:r>
                        <a:rPr lang="en-IN" sz="2000" b="1" u="none" strike="noStrike">
                          <a:solidFill>
                            <a:srgbClr val="1F80E8"/>
                          </a:solidFill>
                          <a:effectLst/>
                          <a:hlinkClick r:id="rId11"/>
                        </a:rPr>
                        <a:t>NLM</a:t>
                      </a:r>
                      <a:r>
                        <a:rPr lang="en-IN" sz="2000" b="1" u="none">
                          <a:effectLst/>
                        </a:rPr>
                        <a:t>; </a:t>
                      </a:r>
                      <a:r>
                        <a:rPr lang="en-IN" sz="2000" b="1" u="none" strike="noStrike">
                          <a:solidFill>
                            <a:srgbClr val="1F80E8"/>
                          </a:solidFill>
                          <a:effectLst/>
                          <a:hlinkClick r:id="rId12"/>
                        </a:rPr>
                        <a:t>Vancouver</a:t>
                      </a:r>
                      <a:endParaRPr lang="en-IN" sz="2000" b="1" u="none">
                        <a:effectLst/>
                      </a:endParaRPr>
                    </a:p>
                  </a:txBody>
                  <a:tcPr>
                    <a:lnL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1398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IN" sz="2000">
                          <a:effectLst/>
                        </a:rPr>
                        <a:t>Political science</a:t>
                      </a:r>
                    </a:p>
                  </a:txBody>
                  <a:tcPr>
                    <a:lnL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N" sz="2000" b="1" u="none" strike="noStrike">
                          <a:solidFill>
                            <a:srgbClr val="1F80E8"/>
                          </a:solidFill>
                          <a:effectLst/>
                          <a:hlinkClick r:id="rId13"/>
                        </a:rPr>
                        <a:t>APSA</a:t>
                      </a:r>
                      <a:endParaRPr lang="en-IN" sz="2000" b="1" u="none">
                        <a:effectLst/>
                      </a:endParaRPr>
                    </a:p>
                  </a:txBody>
                  <a:tcPr>
                    <a:lnL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7434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IN" sz="2000">
                          <a:effectLst/>
                        </a:rPr>
                        <a:t>Psychology</a:t>
                      </a:r>
                    </a:p>
                  </a:txBody>
                  <a:tcPr>
                    <a:lnL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N" sz="2000" b="1" u="none" strike="noStrike">
                          <a:solidFill>
                            <a:srgbClr val="1F80E8"/>
                          </a:solidFill>
                          <a:effectLst/>
                          <a:hlinkClick r:id="rId14"/>
                        </a:rPr>
                        <a:t>APA</a:t>
                      </a:r>
                      <a:endParaRPr lang="en-IN" sz="2000" b="1" u="none">
                        <a:effectLst/>
                      </a:endParaRPr>
                    </a:p>
                  </a:txBody>
                  <a:tcPr>
                    <a:lnL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80227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IN" sz="2000">
                          <a:effectLst/>
                        </a:rPr>
                        <a:t>Sciences</a:t>
                      </a:r>
                    </a:p>
                  </a:txBody>
                  <a:tcPr>
                    <a:lnL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000" b="1" u="none" strike="noStrike">
                          <a:solidFill>
                            <a:srgbClr val="1F80E8"/>
                          </a:solidFill>
                          <a:effectLst/>
                          <a:hlinkClick r:id="rId15"/>
                        </a:rPr>
                        <a:t>ACS</a:t>
                      </a:r>
                      <a:r>
                        <a:rPr lang="en-US" sz="2000" b="1" u="none">
                          <a:effectLst/>
                        </a:rPr>
                        <a:t>; </a:t>
                      </a:r>
                      <a:r>
                        <a:rPr lang="en-US" sz="2000" b="1" u="none" strike="noStrike">
                          <a:solidFill>
                            <a:srgbClr val="1F80E8"/>
                          </a:solidFill>
                          <a:effectLst/>
                          <a:hlinkClick r:id="rId16"/>
                        </a:rPr>
                        <a:t>Chicago author-date</a:t>
                      </a:r>
                      <a:r>
                        <a:rPr lang="en-US" sz="2000" b="1" u="none">
                          <a:effectLst/>
                        </a:rPr>
                        <a:t>; </a:t>
                      </a:r>
                      <a:r>
                        <a:rPr lang="en-US" sz="2000" b="1" u="none" strike="noStrike">
                          <a:solidFill>
                            <a:srgbClr val="1F80E8"/>
                          </a:solidFill>
                          <a:effectLst/>
                          <a:hlinkClick r:id="rId17"/>
                        </a:rPr>
                        <a:t>CSE citation-name or citation-sequence</a:t>
                      </a:r>
                      <a:r>
                        <a:rPr lang="en-US" sz="2000" b="1" u="none">
                          <a:effectLst/>
                        </a:rPr>
                        <a:t>; </a:t>
                      </a:r>
                      <a:r>
                        <a:rPr lang="en-US" sz="2000" b="1" u="none" strike="noStrike">
                          <a:solidFill>
                            <a:srgbClr val="1F80E8"/>
                          </a:solidFill>
                          <a:effectLst/>
                          <a:hlinkClick r:id="rId18"/>
                        </a:rPr>
                        <a:t>CSE name-year</a:t>
                      </a:r>
                      <a:r>
                        <a:rPr lang="en-US" sz="2000" b="1" u="none">
                          <a:effectLst/>
                        </a:rPr>
                        <a:t>; </a:t>
                      </a:r>
                      <a:r>
                        <a:rPr lang="en-US" sz="2000" b="1" u="none" strike="noStrike">
                          <a:solidFill>
                            <a:srgbClr val="1F80E8"/>
                          </a:solidFill>
                          <a:effectLst/>
                          <a:hlinkClick r:id="rId4"/>
                        </a:rPr>
                        <a:t>Harvard</a:t>
                      </a:r>
                      <a:endParaRPr lang="en-US" sz="2000" b="1" u="none">
                        <a:effectLst/>
                      </a:endParaRPr>
                    </a:p>
                  </a:txBody>
                  <a:tcPr>
                    <a:lnL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17889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IN" sz="2000" dirty="0">
                          <a:effectLst/>
                        </a:rPr>
                        <a:t>Social sciences</a:t>
                      </a:r>
                    </a:p>
                    <a:p>
                      <a:pPr fontAlgn="t"/>
                      <a:r>
                        <a:rPr lang="en-IN" sz="2000" dirty="0">
                          <a:effectLst/>
                        </a:rPr>
                        <a:t>Education</a:t>
                      </a:r>
                    </a:p>
                  </a:txBody>
                  <a:tcPr>
                    <a:lnL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000" b="1" u="none" strike="noStrike" dirty="0">
                          <a:solidFill>
                            <a:srgbClr val="1F80E8"/>
                          </a:solidFill>
                          <a:effectLst/>
                          <a:hlinkClick r:id="rId19"/>
                        </a:rPr>
                        <a:t>AAA</a:t>
                      </a:r>
                      <a:r>
                        <a:rPr lang="en-US" sz="2000" b="1" u="none" dirty="0">
                          <a:effectLst/>
                        </a:rPr>
                        <a:t>; </a:t>
                      </a:r>
                      <a:r>
                        <a:rPr lang="en-US" sz="2000" b="1" u="none" strike="noStrike" dirty="0">
                          <a:solidFill>
                            <a:srgbClr val="1F80E8"/>
                          </a:solidFill>
                          <a:effectLst/>
                          <a:hlinkClick r:id="rId14"/>
                        </a:rPr>
                        <a:t>APA</a:t>
                      </a:r>
                      <a:r>
                        <a:rPr lang="en-US" sz="2000" b="1" u="none" dirty="0">
                          <a:effectLst/>
                        </a:rPr>
                        <a:t>; </a:t>
                      </a:r>
                      <a:r>
                        <a:rPr lang="en-US" sz="2000" b="1" u="none" strike="noStrike" dirty="0">
                          <a:solidFill>
                            <a:srgbClr val="1F80E8"/>
                          </a:solidFill>
                          <a:effectLst/>
                          <a:hlinkClick r:id="rId20"/>
                        </a:rPr>
                        <a:t>ASA</a:t>
                      </a:r>
                      <a:r>
                        <a:rPr lang="en-US" sz="2000" b="1" u="none" dirty="0">
                          <a:effectLst/>
                        </a:rPr>
                        <a:t>; </a:t>
                      </a:r>
                      <a:r>
                        <a:rPr lang="en-US" sz="2000" b="1" u="none" strike="noStrike" dirty="0">
                          <a:solidFill>
                            <a:srgbClr val="1F80E8"/>
                          </a:solidFill>
                          <a:effectLst/>
                          <a:hlinkClick r:id="rId16"/>
                        </a:rPr>
                        <a:t>Chicago author-date</a:t>
                      </a:r>
                      <a:endParaRPr lang="en-US" sz="2000" b="1" u="none" strike="noStrike" dirty="0">
                        <a:solidFill>
                          <a:srgbClr val="1F80E8"/>
                        </a:solidFill>
                        <a:effectLst/>
                      </a:endParaRPr>
                    </a:p>
                    <a:p>
                      <a:pPr fontAlgn="t"/>
                      <a:r>
                        <a:rPr lang="en-US" sz="2000" b="1" u="none" strike="noStrike" dirty="0">
                          <a:solidFill>
                            <a:srgbClr val="1F80E8"/>
                          </a:solidFill>
                          <a:effectLst/>
                          <a:hlinkClick r:id="rId14"/>
                        </a:rPr>
                        <a:t>APA</a:t>
                      </a:r>
                      <a:endParaRPr lang="en-US" sz="2000" b="1" u="none" dirty="0">
                        <a:effectLst/>
                      </a:endParaRPr>
                    </a:p>
                  </a:txBody>
                  <a:tcPr>
                    <a:lnL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6F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095750"/>
                  </a:ext>
                </a:extLst>
              </a:tr>
            </a:tbl>
          </a:graphicData>
        </a:graphic>
      </p:graphicFrame>
      <p:sp>
        <p:nvSpPr>
          <p:cNvPr id="9" name="Title 2">
            <a:extLst>
              <a:ext uri="{FF2B5EF4-FFF2-40B4-BE49-F238E27FC236}">
                <a16:creationId xmlns:a16="http://schemas.microsoft.com/office/drawing/2014/main" id="{7BCF524B-F518-8B92-18E9-722F43E5D106}"/>
              </a:ext>
            </a:extLst>
          </p:cNvPr>
          <p:cNvSpPr txBox="1">
            <a:spLocks/>
          </p:cNvSpPr>
          <p:nvPr/>
        </p:nvSpPr>
        <p:spPr>
          <a:xfrm>
            <a:off x="1374280" y="970268"/>
            <a:ext cx="6770669" cy="5959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800" dirty="0">
                <a:solidFill>
                  <a:srgbClr val="FF0000"/>
                </a:solidFill>
                <a:latin typeface="Algerian" panose="04020705040A02060702" pitchFamily="82" charset="0"/>
              </a:rPr>
              <a:t>Discipline wise </a:t>
            </a:r>
            <a:r>
              <a:rPr lang="en-US" sz="2800" dirty="0">
                <a:solidFill>
                  <a:srgbClr val="FF0000"/>
                </a:solidFill>
                <a:latin typeface="Algerian" panose="04020705040A02060702" pitchFamily="82" charset="0"/>
              </a:rPr>
              <a:t>Styles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7B912F-F4C3-8F1D-9F2F-E2867A78EED8}"/>
              </a:ext>
            </a:extLst>
          </p:cNvPr>
          <p:cNvSpPr txBox="1"/>
          <p:nvPr/>
        </p:nvSpPr>
        <p:spPr>
          <a:xfrm>
            <a:off x="257620" y="6354937"/>
            <a:ext cx="6985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/>
              <a:t>(source- </a:t>
            </a:r>
            <a:r>
              <a:rPr lang="en-IN" dirty="0">
                <a:hlinkClick r:id="rId21"/>
              </a:rPr>
              <a:t>https://www.scribbr.com/citing-sources/citation-styles/</a:t>
            </a:r>
            <a:r>
              <a:rPr lang="en-IN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82598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14B31CF-D6B4-D873-46C6-3659E769CD56}"/>
              </a:ext>
            </a:extLst>
          </p:cNvPr>
          <p:cNvSpPr/>
          <p:nvPr/>
        </p:nvSpPr>
        <p:spPr>
          <a:xfrm>
            <a:off x="8332342" y="0"/>
            <a:ext cx="3859658" cy="595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3CBE7A-D43C-2BAE-B847-96975A229866}"/>
              </a:ext>
            </a:extLst>
          </p:cNvPr>
          <p:cNvSpPr/>
          <p:nvPr/>
        </p:nvSpPr>
        <p:spPr>
          <a:xfrm>
            <a:off x="6852863" y="6262099"/>
            <a:ext cx="5339137" cy="595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46D091-8B0B-818F-B78B-B8AAE9D425B6}"/>
              </a:ext>
            </a:extLst>
          </p:cNvPr>
          <p:cNvSpPr/>
          <p:nvPr/>
        </p:nvSpPr>
        <p:spPr>
          <a:xfrm rot="5400000">
            <a:off x="9048129" y="3118230"/>
            <a:ext cx="5691840" cy="595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95" name="Google Shape;75;p1" descr="Google Shape;75;p1">
            <a:extLst>
              <a:ext uri="{FF2B5EF4-FFF2-40B4-BE49-F238E27FC236}">
                <a16:creationId xmlns:a16="http://schemas.microsoft.com/office/drawing/2014/main" id="{72C9B1F1-A3D8-94E4-35C3-03E0556B7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314" y="272403"/>
            <a:ext cx="467933" cy="64699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2247D166-A89D-AC3A-3667-53AD19EEB6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44"/>
          <a:stretch>
            <a:fillRect/>
          </a:stretch>
        </p:blipFill>
        <p:spPr bwMode="auto">
          <a:xfrm>
            <a:off x="257620" y="272402"/>
            <a:ext cx="882694" cy="64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" name="Title 2">
            <a:extLst>
              <a:ext uri="{FF2B5EF4-FFF2-40B4-BE49-F238E27FC236}">
                <a16:creationId xmlns:a16="http://schemas.microsoft.com/office/drawing/2014/main" id="{FD93AC71-E0C1-0921-DDD1-8266FCDD107A}"/>
              </a:ext>
            </a:extLst>
          </p:cNvPr>
          <p:cNvSpPr txBox="1">
            <a:spLocks/>
          </p:cNvSpPr>
          <p:nvPr/>
        </p:nvSpPr>
        <p:spPr>
          <a:xfrm>
            <a:off x="65023" y="629184"/>
            <a:ext cx="11372208" cy="9193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IN" sz="2800" dirty="0">
                <a:solidFill>
                  <a:srgbClr val="FF0000"/>
                </a:solidFill>
                <a:latin typeface="Algerian" panose="04020705040A02060702" pitchFamily="82" charset="0"/>
              </a:rPr>
              <a:t>What is your current process of citation and references?</a:t>
            </a:r>
          </a:p>
        </p:txBody>
      </p:sp>
      <p:sp>
        <p:nvSpPr>
          <p:cNvPr id="198" name="Slide Number Placeholder 197">
            <a:extLst>
              <a:ext uri="{FF2B5EF4-FFF2-40B4-BE49-F238E27FC236}">
                <a16:creationId xmlns:a16="http://schemas.microsoft.com/office/drawing/2014/main" id="{1589D591-F4E1-6292-91CF-5A74F8369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98287" y="6389379"/>
            <a:ext cx="288533" cy="352675"/>
          </a:xfrm>
        </p:spPr>
        <p:txBody>
          <a:bodyPr/>
          <a:lstStyle/>
          <a:p>
            <a:fld id="{7CC196F7-5967-426F-823C-EA2A1AB5828E}" type="slidenum">
              <a:rPr lang="en-IN" sz="1800" b="1" smtClean="0">
                <a:solidFill>
                  <a:schemeClr val="tx1"/>
                </a:solidFill>
              </a:rPr>
              <a:t>9</a:t>
            </a:fld>
            <a:endParaRPr lang="en-IN" sz="1800" b="1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9A5E83-9620-1A6E-C532-AD5F11E8ED56}"/>
              </a:ext>
            </a:extLst>
          </p:cNvPr>
          <p:cNvSpPr txBox="1">
            <a:spLocks/>
          </p:cNvSpPr>
          <p:nvPr/>
        </p:nvSpPr>
        <p:spPr>
          <a:xfrm>
            <a:off x="595902" y="1899176"/>
            <a:ext cx="5600805" cy="33079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N" sz="3200" dirty="0"/>
              <a:t>Current process</a:t>
            </a:r>
            <a:r>
              <a:rPr lang="en-US" sz="3200" dirty="0">
                <a:latin typeface="Arial Rounded MT Bold" panose="020F0704030504030204" pitchFamily="34" charset="0"/>
              </a:rPr>
              <a:t>-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IN" sz="3200" dirty="0"/>
              <a:t>Writing all citations manually</a:t>
            </a:r>
            <a:endParaRPr lang="en-IN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IN" sz="3200" dirty="0"/>
              <a:t>Alphabetic arrangement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IN" sz="3200" dirty="0"/>
              <a:t>Rewrite final references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IN" sz="3200" dirty="0"/>
              <a:t>Editing as per style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1F5CD6-D7B3-C301-7CAE-42669872F21E}"/>
              </a:ext>
            </a:extLst>
          </p:cNvPr>
          <p:cNvSpPr txBox="1"/>
          <p:nvPr/>
        </p:nvSpPr>
        <p:spPr>
          <a:xfrm>
            <a:off x="6788023" y="5269624"/>
            <a:ext cx="480807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050" dirty="0"/>
              <a:t>(source- </a:t>
            </a:r>
            <a:r>
              <a:rPr lang="en-IN" sz="1050" dirty="0">
                <a:hlinkClick r:id="rId4"/>
              </a:rPr>
              <a:t>https://thephdhub.com/key-differences-between-citation-vs-references/</a:t>
            </a:r>
            <a:r>
              <a:rPr lang="en-IN" sz="1050" dirty="0"/>
              <a:t>)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E557ED0-6143-050C-AEB4-0BAE345970E8}"/>
              </a:ext>
            </a:extLst>
          </p:cNvPr>
          <p:cNvSpPr/>
          <p:nvPr/>
        </p:nvSpPr>
        <p:spPr>
          <a:xfrm>
            <a:off x="11691991" y="66874"/>
            <a:ext cx="394829" cy="4110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EA3C83C-DE1C-9D45-BFBA-4070B90645F5}"/>
              </a:ext>
            </a:extLst>
          </p:cNvPr>
          <p:cNvSpPr/>
          <p:nvPr/>
        </p:nvSpPr>
        <p:spPr>
          <a:xfrm>
            <a:off x="6933345" y="6345076"/>
            <a:ext cx="394829" cy="4110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78417D4-1D26-1AE7-2936-E23DA8248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t="13406" r="4981" b="13708"/>
          <a:stretch/>
        </p:blipFill>
        <p:spPr bwMode="auto">
          <a:xfrm>
            <a:off x="6916716" y="1899176"/>
            <a:ext cx="4446272" cy="318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121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785</Words>
  <Application>Microsoft Office PowerPoint</Application>
  <PresentationFormat>Widescreen</PresentationFormat>
  <Paragraphs>136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Aharoni</vt:lpstr>
      <vt:lpstr>Algerian</vt:lpstr>
      <vt:lpstr>Arial</vt:lpstr>
      <vt:lpstr>Arial Rounded MT Bold</vt:lpstr>
      <vt:lpstr>Calibri</vt:lpstr>
      <vt:lpstr>Calibri Light</vt:lpstr>
      <vt:lpstr>firasans</vt:lpstr>
      <vt:lpstr>Helvetica</vt:lpstr>
      <vt:lpstr>Inter</vt:lpstr>
      <vt:lpstr>Lato</vt:lpstr>
      <vt:lpstr>Open Sans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YOGESH SONAWANE</dc:creator>
  <cp:lastModifiedBy>Yogesh Sonawane</cp:lastModifiedBy>
  <cp:revision>8</cp:revision>
  <dcterms:created xsi:type="dcterms:W3CDTF">2023-01-21T02:16:39Z</dcterms:created>
  <dcterms:modified xsi:type="dcterms:W3CDTF">2024-04-14T05:15:42Z</dcterms:modified>
</cp:coreProperties>
</file>